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49"/>
  </p:notesMasterIdLst>
  <p:handoutMasterIdLst>
    <p:handoutMasterId r:id="rId50"/>
  </p:handoutMasterIdLst>
  <p:sldIdLst>
    <p:sldId id="257" r:id="rId5"/>
    <p:sldId id="609" r:id="rId6"/>
    <p:sldId id="643" r:id="rId7"/>
    <p:sldId id="610" r:id="rId8"/>
    <p:sldId id="612" r:id="rId9"/>
    <p:sldId id="644" r:id="rId10"/>
    <p:sldId id="645" r:id="rId11"/>
    <p:sldId id="646" r:id="rId12"/>
    <p:sldId id="614" r:id="rId13"/>
    <p:sldId id="615" r:id="rId14"/>
    <p:sldId id="616" r:id="rId15"/>
    <p:sldId id="617" r:id="rId16"/>
    <p:sldId id="619" r:id="rId17"/>
    <p:sldId id="648" r:id="rId18"/>
    <p:sldId id="649" r:id="rId19"/>
    <p:sldId id="650" r:id="rId20"/>
    <p:sldId id="651" r:id="rId21"/>
    <p:sldId id="658" r:id="rId22"/>
    <p:sldId id="657" r:id="rId23"/>
    <p:sldId id="653" r:id="rId24"/>
    <p:sldId id="654" r:id="rId25"/>
    <p:sldId id="655" r:id="rId26"/>
    <p:sldId id="656" r:id="rId27"/>
    <p:sldId id="620" r:id="rId28"/>
    <p:sldId id="621" r:id="rId29"/>
    <p:sldId id="622" r:id="rId30"/>
    <p:sldId id="623" r:id="rId31"/>
    <p:sldId id="624" r:id="rId32"/>
    <p:sldId id="625" r:id="rId33"/>
    <p:sldId id="626" r:id="rId34"/>
    <p:sldId id="627" r:id="rId35"/>
    <p:sldId id="628" r:id="rId36"/>
    <p:sldId id="629" r:id="rId37"/>
    <p:sldId id="630" r:id="rId38"/>
    <p:sldId id="647" r:id="rId39"/>
    <p:sldId id="634" r:id="rId40"/>
    <p:sldId id="635" r:id="rId41"/>
    <p:sldId id="476" r:id="rId42"/>
    <p:sldId id="475" r:id="rId43"/>
    <p:sldId id="439" r:id="rId44"/>
    <p:sldId id="478" r:id="rId45"/>
    <p:sldId id="449" r:id="rId46"/>
    <p:sldId id="485" r:id="rId47"/>
    <p:sldId id="486" r:id="rId48"/>
  </p:sldIdLst>
  <p:sldSz cx="12188825" cy="6858000"/>
  <p:notesSz cx="6858000" cy="9144000"/>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5" pos="383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5AB25"/>
    <a:srgbClr val="394404"/>
    <a:srgbClr val="5F6F0F"/>
    <a:srgbClr val="718412"/>
    <a:srgbClr val="65741A"/>
    <a:srgbClr val="70811D"/>
    <a:srgbClr val="7B8D1F"/>
    <a:srgbClr val="839721"/>
    <a:srgbClr val="BC5500"/>
    <a:srgbClr val="C45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50ED833-D6E3-49AE-8254-A8E44231FECD}" v="80" dt="2019-12-19T14:43:52.07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p:cViewPr varScale="1">
        <p:scale>
          <a:sx n="67" d="100"/>
          <a:sy n="67" d="100"/>
        </p:scale>
        <p:origin x="642" y="66"/>
      </p:cViewPr>
      <p:guideLst>
        <p:guide orient="horz" pos="2160"/>
        <p:guide pos="3839"/>
      </p:guideLst>
    </p:cSldViewPr>
  </p:slideViewPr>
  <p:notesTextViewPr>
    <p:cViewPr>
      <p:scale>
        <a:sx n="1" d="1"/>
        <a:sy n="1" d="1"/>
      </p:scale>
      <p:origin x="0" y="0"/>
    </p:cViewPr>
  </p:notesTextViewPr>
  <p:notesViewPr>
    <p:cSldViewPr showGuides="1">
      <p:cViewPr varScale="1">
        <p:scale>
          <a:sx n="63" d="100"/>
          <a:sy n="63" d="100"/>
        </p:scale>
        <p:origin x="2838" y="10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handoutMaster" Target="handoutMasters/handoutMaster1.xml"/><Relationship Id="rId55" Type="http://schemas.microsoft.com/office/2016/11/relationships/changesInfo" Target="changesInfos/changesInfo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theme" Target="theme/theme1.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microsoft.com/office/2015/10/relationships/revisionInfo" Target="revisionInfo.xml"/><Relationship Id="rId8" Type="http://schemas.openxmlformats.org/officeDocument/2006/relationships/slide" Target="slides/slide4.xml"/><Relationship Id="rId51" Type="http://schemas.openxmlformats.org/officeDocument/2006/relationships/presProps" Target="pres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innajee Rao" userId="49983844-979a-4064-bc28-8953d721f77d" providerId="ADAL" clId="{350ED833-D6E3-49AE-8254-A8E44231FECD}"/>
    <pc:docChg chg="custSel addSld delSld modSld">
      <pc:chgData name="Chinnajee Rao" userId="49983844-979a-4064-bc28-8953d721f77d" providerId="ADAL" clId="{350ED833-D6E3-49AE-8254-A8E44231FECD}" dt="2019-12-19T14:45:11.947" v="83" actId="47"/>
      <pc:docMkLst>
        <pc:docMk/>
      </pc:docMkLst>
      <pc:sldChg chg="addSp add del">
        <pc:chgData name="Chinnajee Rao" userId="49983844-979a-4064-bc28-8953d721f77d" providerId="ADAL" clId="{350ED833-D6E3-49AE-8254-A8E44231FECD}" dt="2019-12-19T14:43:52.071" v="82" actId="2696"/>
        <pc:sldMkLst>
          <pc:docMk/>
          <pc:sldMk cId="1429807521" sldId="659"/>
        </pc:sldMkLst>
        <pc:picChg chg="add">
          <ac:chgData name="Chinnajee Rao" userId="49983844-979a-4064-bc28-8953d721f77d" providerId="ADAL" clId="{350ED833-D6E3-49AE-8254-A8E44231FECD}" dt="2019-12-19T14:32:32.068" v="53"/>
          <ac:picMkLst>
            <pc:docMk/>
            <pc:sldMk cId="1429807521" sldId="659"/>
            <ac:picMk id="4" creationId="{772A467F-1510-4755-8A80-BEB159E4F9DD}"/>
          </ac:picMkLst>
        </pc:picChg>
      </pc:sldChg>
      <pc:sldChg chg="addSp add del">
        <pc:chgData name="Chinnajee Rao" userId="49983844-979a-4064-bc28-8953d721f77d" providerId="ADAL" clId="{350ED833-D6E3-49AE-8254-A8E44231FECD}" dt="2019-12-19T14:43:52.071" v="82" actId="2696"/>
        <pc:sldMkLst>
          <pc:docMk/>
          <pc:sldMk cId="4156517" sldId="660"/>
        </pc:sldMkLst>
        <pc:picChg chg="add">
          <ac:chgData name="Chinnajee Rao" userId="49983844-979a-4064-bc28-8953d721f77d" providerId="ADAL" clId="{350ED833-D6E3-49AE-8254-A8E44231FECD}" dt="2019-12-19T14:32:42.372" v="54"/>
          <ac:picMkLst>
            <pc:docMk/>
            <pc:sldMk cId="4156517" sldId="660"/>
            <ac:picMk id="4" creationId="{646B0D6C-A2B4-48CA-ADC0-97FDEEF81563}"/>
          </ac:picMkLst>
        </pc:picChg>
      </pc:sldChg>
      <pc:sldChg chg="addSp delSp add del">
        <pc:chgData name="Chinnajee Rao" userId="49983844-979a-4064-bc28-8953d721f77d" providerId="ADAL" clId="{350ED833-D6E3-49AE-8254-A8E44231FECD}" dt="2019-12-19T14:42:47.713" v="81" actId="2696"/>
        <pc:sldMkLst>
          <pc:docMk/>
          <pc:sldMk cId="2565048225" sldId="661"/>
        </pc:sldMkLst>
        <pc:picChg chg="add del">
          <ac:chgData name="Chinnajee Rao" userId="49983844-979a-4064-bc28-8953d721f77d" providerId="ADAL" clId="{350ED833-D6E3-49AE-8254-A8E44231FECD}" dt="2019-12-19T14:33:08.388" v="56" actId="478"/>
          <ac:picMkLst>
            <pc:docMk/>
            <pc:sldMk cId="2565048225" sldId="661"/>
            <ac:picMk id="4" creationId="{D63A7185-80EA-42DE-B589-ABE4EAC742F2}"/>
          </ac:picMkLst>
        </pc:picChg>
        <pc:picChg chg="add">
          <ac:chgData name="Chinnajee Rao" userId="49983844-979a-4064-bc28-8953d721f77d" providerId="ADAL" clId="{350ED833-D6E3-49AE-8254-A8E44231FECD}" dt="2019-12-19T14:33:09.572" v="57"/>
          <ac:picMkLst>
            <pc:docMk/>
            <pc:sldMk cId="2565048225" sldId="661"/>
            <ac:picMk id="5" creationId="{4DF49CD4-A581-4810-B9D3-D4D739D6D618}"/>
          </ac:picMkLst>
        </pc:picChg>
      </pc:sldChg>
      <pc:sldChg chg="addSp add del">
        <pc:chgData name="Chinnajee Rao" userId="49983844-979a-4064-bc28-8953d721f77d" providerId="ADAL" clId="{350ED833-D6E3-49AE-8254-A8E44231FECD}" dt="2019-12-19T14:42:47.713" v="81" actId="2696"/>
        <pc:sldMkLst>
          <pc:docMk/>
          <pc:sldMk cId="2029654096" sldId="662"/>
        </pc:sldMkLst>
        <pc:picChg chg="add">
          <ac:chgData name="Chinnajee Rao" userId="49983844-979a-4064-bc28-8953d721f77d" providerId="ADAL" clId="{350ED833-D6E3-49AE-8254-A8E44231FECD}" dt="2019-12-19T14:33:18.670" v="58"/>
          <ac:picMkLst>
            <pc:docMk/>
            <pc:sldMk cId="2029654096" sldId="662"/>
            <ac:picMk id="4" creationId="{9A479828-2B53-4A45-83D6-58F14C0AC5F3}"/>
          </ac:picMkLst>
        </pc:picChg>
      </pc:sldChg>
      <pc:sldChg chg="addSp add del">
        <pc:chgData name="Chinnajee Rao" userId="49983844-979a-4064-bc28-8953d721f77d" providerId="ADAL" clId="{350ED833-D6E3-49AE-8254-A8E44231FECD}" dt="2019-12-19T14:42:47.713" v="81" actId="2696"/>
        <pc:sldMkLst>
          <pc:docMk/>
          <pc:sldMk cId="817883775" sldId="663"/>
        </pc:sldMkLst>
        <pc:picChg chg="add">
          <ac:chgData name="Chinnajee Rao" userId="49983844-979a-4064-bc28-8953d721f77d" providerId="ADAL" clId="{350ED833-D6E3-49AE-8254-A8E44231FECD}" dt="2019-12-19T14:33:34.441" v="59"/>
          <ac:picMkLst>
            <pc:docMk/>
            <pc:sldMk cId="817883775" sldId="663"/>
            <ac:picMk id="4" creationId="{FEB80FA0-2364-4747-BE3D-49015E6BBDD8}"/>
          </ac:picMkLst>
        </pc:picChg>
      </pc:sldChg>
      <pc:sldChg chg="addSp add del">
        <pc:chgData name="Chinnajee Rao" userId="49983844-979a-4064-bc28-8953d721f77d" providerId="ADAL" clId="{350ED833-D6E3-49AE-8254-A8E44231FECD}" dt="2019-12-19T14:42:47.713" v="81" actId="2696"/>
        <pc:sldMkLst>
          <pc:docMk/>
          <pc:sldMk cId="3708966808" sldId="664"/>
        </pc:sldMkLst>
        <pc:picChg chg="add">
          <ac:chgData name="Chinnajee Rao" userId="49983844-979a-4064-bc28-8953d721f77d" providerId="ADAL" clId="{350ED833-D6E3-49AE-8254-A8E44231FECD}" dt="2019-12-19T14:33:53.495" v="60"/>
          <ac:picMkLst>
            <pc:docMk/>
            <pc:sldMk cId="3708966808" sldId="664"/>
            <ac:picMk id="4" creationId="{290E17F8-7ABA-4A4E-A220-6BACFEB0C790}"/>
          </ac:picMkLst>
        </pc:picChg>
      </pc:sldChg>
      <pc:sldChg chg="addSp add del">
        <pc:chgData name="Chinnajee Rao" userId="49983844-979a-4064-bc28-8953d721f77d" providerId="ADAL" clId="{350ED833-D6E3-49AE-8254-A8E44231FECD}" dt="2019-12-19T14:42:47.713" v="81" actId="2696"/>
        <pc:sldMkLst>
          <pc:docMk/>
          <pc:sldMk cId="219199473" sldId="665"/>
        </pc:sldMkLst>
        <pc:picChg chg="add">
          <ac:chgData name="Chinnajee Rao" userId="49983844-979a-4064-bc28-8953d721f77d" providerId="ADAL" clId="{350ED833-D6E3-49AE-8254-A8E44231FECD}" dt="2019-12-19T14:33:58.860" v="61"/>
          <ac:picMkLst>
            <pc:docMk/>
            <pc:sldMk cId="219199473" sldId="665"/>
            <ac:picMk id="4" creationId="{DF143E64-D910-4EA4-AA7D-BEF8D5A1BC7C}"/>
          </ac:picMkLst>
        </pc:picChg>
      </pc:sldChg>
      <pc:sldChg chg="addSp add del">
        <pc:chgData name="Chinnajee Rao" userId="49983844-979a-4064-bc28-8953d721f77d" providerId="ADAL" clId="{350ED833-D6E3-49AE-8254-A8E44231FECD}" dt="2019-12-19T14:42:47.713" v="81" actId="2696"/>
        <pc:sldMkLst>
          <pc:docMk/>
          <pc:sldMk cId="3761745079" sldId="666"/>
        </pc:sldMkLst>
        <pc:picChg chg="add">
          <ac:chgData name="Chinnajee Rao" userId="49983844-979a-4064-bc28-8953d721f77d" providerId="ADAL" clId="{350ED833-D6E3-49AE-8254-A8E44231FECD}" dt="2019-12-19T14:36:17.888" v="62"/>
          <ac:picMkLst>
            <pc:docMk/>
            <pc:sldMk cId="3761745079" sldId="666"/>
            <ac:picMk id="4" creationId="{95AF1A56-9C80-44F6-9A9B-113F42BF5698}"/>
          </ac:picMkLst>
        </pc:picChg>
      </pc:sldChg>
      <pc:sldChg chg="addSp modSp add del">
        <pc:chgData name="Chinnajee Rao" userId="49983844-979a-4064-bc28-8953d721f77d" providerId="ADAL" clId="{350ED833-D6E3-49AE-8254-A8E44231FECD}" dt="2019-12-19T14:42:47.713" v="81" actId="2696"/>
        <pc:sldMkLst>
          <pc:docMk/>
          <pc:sldMk cId="4260343003" sldId="667"/>
        </pc:sldMkLst>
        <pc:picChg chg="add mod">
          <ac:chgData name="Chinnajee Rao" userId="49983844-979a-4064-bc28-8953d721f77d" providerId="ADAL" clId="{350ED833-D6E3-49AE-8254-A8E44231FECD}" dt="2019-12-19T14:36:50.593" v="65" actId="1035"/>
          <ac:picMkLst>
            <pc:docMk/>
            <pc:sldMk cId="4260343003" sldId="667"/>
            <ac:picMk id="4" creationId="{3756203A-D1B6-4462-9726-D94BF778D17B}"/>
          </ac:picMkLst>
        </pc:picChg>
      </pc:sldChg>
      <pc:sldChg chg="addSp add del">
        <pc:chgData name="Chinnajee Rao" userId="49983844-979a-4064-bc28-8953d721f77d" providerId="ADAL" clId="{350ED833-D6E3-49AE-8254-A8E44231FECD}" dt="2019-12-19T14:42:47.713" v="81" actId="2696"/>
        <pc:sldMkLst>
          <pc:docMk/>
          <pc:sldMk cId="3559790642" sldId="668"/>
        </pc:sldMkLst>
        <pc:picChg chg="add">
          <ac:chgData name="Chinnajee Rao" userId="49983844-979a-4064-bc28-8953d721f77d" providerId="ADAL" clId="{350ED833-D6E3-49AE-8254-A8E44231FECD}" dt="2019-12-19T14:37:02.363" v="66"/>
          <ac:picMkLst>
            <pc:docMk/>
            <pc:sldMk cId="3559790642" sldId="668"/>
            <ac:picMk id="4" creationId="{24D8BBE8-71D0-4826-832B-9140A5887DE9}"/>
          </ac:picMkLst>
        </pc:picChg>
      </pc:sldChg>
      <pc:sldChg chg="addSp add del">
        <pc:chgData name="Chinnajee Rao" userId="49983844-979a-4064-bc28-8953d721f77d" providerId="ADAL" clId="{350ED833-D6E3-49AE-8254-A8E44231FECD}" dt="2019-12-19T14:42:47.713" v="81" actId="2696"/>
        <pc:sldMkLst>
          <pc:docMk/>
          <pc:sldMk cId="3076001893" sldId="669"/>
        </pc:sldMkLst>
        <pc:picChg chg="add">
          <ac:chgData name="Chinnajee Rao" userId="49983844-979a-4064-bc28-8953d721f77d" providerId="ADAL" clId="{350ED833-D6E3-49AE-8254-A8E44231FECD}" dt="2019-12-19T14:37:34.148" v="67"/>
          <ac:picMkLst>
            <pc:docMk/>
            <pc:sldMk cId="3076001893" sldId="669"/>
            <ac:picMk id="4" creationId="{1C9CF154-5907-47B3-BBA1-D301748DAF93}"/>
          </ac:picMkLst>
        </pc:picChg>
      </pc:sldChg>
      <pc:sldChg chg="addSp add del">
        <pc:chgData name="Chinnajee Rao" userId="49983844-979a-4064-bc28-8953d721f77d" providerId="ADAL" clId="{350ED833-D6E3-49AE-8254-A8E44231FECD}" dt="2019-12-19T14:42:47.713" v="81" actId="2696"/>
        <pc:sldMkLst>
          <pc:docMk/>
          <pc:sldMk cId="2223537314" sldId="670"/>
        </pc:sldMkLst>
        <pc:picChg chg="add">
          <ac:chgData name="Chinnajee Rao" userId="49983844-979a-4064-bc28-8953d721f77d" providerId="ADAL" clId="{350ED833-D6E3-49AE-8254-A8E44231FECD}" dt="2019-12-19T14:38:02.985" v="68"/>
          <ac:picMkLst>
            <pc:docMk/>
            <pc:sldMk cId="2223537314" sldId="670"/>
            <ac:picMk id="4" creationId="{6DE417D3-1AEB-447E-8C52-F9DFB54E3BE2}"/>
          </ac:picMkLst>
        </pc:picChg>
      </pc:sldChg>
      <pc:sldChg chg="addSp add del">
        <pc:chgData name="Chinnajee Rao" userId="49983844-979a-4064-bc28-8953d721f77d" providerId="ADAL" clId="{350ED833-D6E3-49AE-8254-A8E44231FECD}" dt="2019-12-19T14:42:47.713" v="81" actId="2696"/>
        <pc:sldMkLst>
          <pc:docMk/>
          <pc:sldMk cId="3632353551" sldId="671"/>
        </pc:sldMkLst>
        <pc:picChg chg="add">
          <ac:chgData name="Chinnajee Rao" userId="49983844-979a-4064-bc28-8953d721f77d" providerId="ADAL" clId="{350ED833-D6E3-49AE-8254-A8E44231FECD}" dt="2019-12-19T14:38:20.576" v="69"/>
          <ac:picMkLst>
            <pc:docMk/>
            <pc:sldMk cId="3632353551" sldId="671"/>
            <ac:picMk id="4" creationId="{7017FFC5-D828-4562-8CEA-827DD64EAF94}"/>
          </ac:picMkLst>
        </pc:picChg>
      </pc:sldChg>
      <pc:sldChg chg="addSp add del">
        <pc:chgData name="Chinnajee Rao" userId="49983844-979a-4064-bc28-8953d721f77d" providerId="ADAL" clId="{350ED833-D6E3-49AE-8254-A8E44231FECD}" dt="2019-12-19T14:42:47.713" v="81" actId="2696"/>
        <pc:sldMkLst>
          <pc:docMk/>
          <pc:sldMk cId="2273928860" sldId="672"/>
        </pc:sldMkLst>
        <pc:picChg chg="add">
          <ac:chgData name="Chinnajee Rao" userId="49983844-979a-4064-bc28-8953d721f77d" providerId="ADAL" clId="{350ED833-D6E3-49AE-8254-A8E44231FECD}" dt="2019-12-19T14:38:40.759" v="70"/>
          <ac:picMkLst>
            <pc:docMk/>
            <pc:sldMk cId="2273928860" sldId="672"/>
            <ac:picMk id="4" creationId="{D705BAB7-F30F-4EBE-B267-AA846254119D}"/>
          </ac:picMkLst>
        </pc:picChg>
      </pc:sldChg>
      <pc:sldChg chg="addSp add del">
        <pc:chgData name="Chinnajee Rao" userId="49983844-979a-4064-bc28-8953d721f77d" providerId="ADAL" clId="{350ED833-D6E3-49AE-8254-A8E44231FECD}" dt="2019-12-19T14:42:47.713" v="81" actId="2696"/>
        <pc:sldMkLst>
          <pc:docMk/>
          <pc:sldMk cId="594512824" sldId="673"/>
        </pc:sldMkLst>
        <pc:picChg chg="add">
          <ac:chgData name="Chinnajee Rao" userId="49983844-979a-4064-bc28-8953d721f77d" providerId="ADAL" clId="{350ED833-D6E3-49AE-8254-A8E44231FECD}" dt="2019-12-19T14:38:49.947" v="71"/>
          <ac:picMkLst>
            <pc:docMk/>
            <pc:sldMk cId="594512824" sldId="673"/>
            <ac:picMk id="4" creationId="{943F2A29-DC13-4DB8-8C75-92A18ACECFEB}"/>
          </ac:picMkLst>
        </pc:picChg>
      </pc:sldChg>
      <pc:sldChg chg="addSp add del">
        <pc:chgData name="Chinnajee Rao" userId="49983844-979a-4064-bc28-8953d721f77d" providerId="ADAL" clId="{350ED833-D6E3-49AE-8254-A8E44231FECD}" dt="2019-12-19T14:42:47.713" v="81" actId="2696"/>
        <pc:sldMkLst>
          <pc:docMk/>
          <pc:sldMk cId="670300224" sldId="674"/>
        </pc:sldMkLst>
        <pc:picChg chg="add">
          <ac:chgData name="Chinnajee Rao" userId="49983844-979a-4064-bc28-8953d721f77d" providerId="ADAL" clId="{350ED833-D6E3-49AE-8254-A8E44231FECD}" dt="2019-12-19T14:39:15.295" v="72"/>
          <ac:picMkLst>
            <pc:docMk/>
            <pc:sldMk cId="670300224" sldId="674"/>
            <ac:picMk id="4" creationId="{AA24AC19-0F9D-4401-BA93-C1C5099F8DD2}"/>
          </ac:picMkLst>
        </pc:picChg>
      </pc:sldChg>
      <pc:sldChg chg="addSp add del">
        <pc:chgData name="Chinnajee Rao" userId="49983844-979a-4064-bc28-8953d721f77d" providerId="ADAL" clId="{350ED833-D6E3-49AE-8254-A8E44231FECD}" dt="2019-12-19T14:42:47.713" v="81" actId="2696"/>
        <pc:sldMkLst>
          <pc:docMk/>
          <pc:sldMk cId="1186825101" sldId="675"/>
        </pc:sldMkLst>
        <pc:picChg chg="add">
          <ac:chgData name="Chinnajee Rao" userId="49983844-979a-4064-bc28-8953d721f77d" providerId="ADAL" clId="{350ED833-D6E3-49AE-8254-A8E44231FECD}" dt="2019-12-19T14:39:43.907" v="73"/>
          <ac:picMkLst>
            <pc:docMk/>
            <pc:sldMk cId="1186825101" sldId="675"/>
            <ac:picMk id="4" creationId="{7A030B92-16F9-43B4-9495-5C057EA03D69}"/>
          </ac:picMkLst>
        </pc:picChg>
      </pc:sldChg>
      <pc:sldChg chg="addSp add del">
        <pc:chgData name="Chinnajee Rao" userId="49983844-979a-4064-bc28-8953d721f77d" providerId="ADAL" clId="{350ED833-D6E3-49AE-8254-A8E44231FECD}" dt="2019-12-19T14:42:47.713" v="81" actId="2696"/>
        <pc:sldMkLst>
          <pc:docMk/>
          <pc:sldMk cId="836366758" sldId="676"/>
        </pc:sldMkLst>
        <pc:picChg chg="add">
          <ac:chgData name="Chinnajee Rao" userId="49983844-979a-4064-bc28-8953d721f77d" providerId="ADAL" clId="{350ED833-D6E3-49AE-8254-A8E44231FECD}" dt="2019-12-19T14:39:48.852" v="74"/>
          <ac:picMkLst>
            <pc:docMk/>
            <pc:sldMk cId="836366758" sldId="676"/>
            <ac:picMk id="4" creationId="{066C7276-AA16-4407-A438-E21FB3021A9C}"/>
          </ac:picMkLst>
        </pc:picChg>
      </pc:sldChg>
      <pc:sldChg chg="addSp add del">
        <pc:chgData name="Chinnajee Rao" userId="49983844-979a-4064-bc28-8953d721f77d" providerId="ADAL" clId="{350ED833-D6E3-49AE-8254-A8E44231FECD}" dt="2019-12-19T14:42:47.713" v="81" actId="2696"/>
        <pc:sldMkLst>
          <pc:docMk/>
          <pc:sldMk cId="1191103608" sldId="677"/>
        </pc:sldMkLst>
        <pc:picChg chg="add">
          <ac:chgData name="Chinnajee Rao" userId="49983844-979a-4064-bc28-8953d721f77d" providerId="ADAL" clId="{350ED833-D6E3-49AE-8254-A8E44231FECD}" dt="2019-12-19T14:40:46.676" v="75"/>
          <ac:picMkLst>
            <pc:docMk/>
            <pc:sldMk cId="1191103608" sldId="677"/>
            <ac:picMk id="4" creationId="{17555312-252E-42B9-B7CB-67C782391BE5}"/>
          </ac:picMkLst>
        </pc:picChg>
      </pc:sldChg>
      <pc:sldChg chg="addSp add del">
        <pc:chgData name="Chinnajee Rao" userId="49983844-979a-4064-bc28-8953d721f77d" providerId="ADAL" clId="{350ED833-D6E3-49AE-8254-A8E44231FECD}" dt="2019-12-19T14:42:47.713" v="81" actId="2696"/>
        <pc:sldMkLst>
          <pc:docMk/>
          <pc:sldMk cId="951542685" sldId="678"/>
        </pc:sldMkLst>
        <pc:picChg chg="add">
          <ac:chgData name="Chinnajee Rao" userId="49983844-979a-4064-bc28-8953d721f77d" providerId="ADAL" clId="{350ED833-D6E3-49AE-8254-A8E44231FECD}" dt="2019-12-19T14:41:13.256" v="76"/>
          <ac:picMkLst>
            <pc:docMk/>
            <pc:sldMk cId="951542685" sldId="678"/>
            <ac:picMk id="4" creationId="{1FA455B6-8FEE-4F53-B47F-FEFCE51827F6}"/>
          </ac:picMkLst>
        </pc:picChg>
      </pc:sldChg>
      <pc:sldChg chg="addSp add del">
        <pc:chgData name="Chinnajee Rao" userId="49983844-979a-4064-bc28-8953d721f77d" providerId="ADAL" clId="{350ED833-D6E3-49AE-8254-A8E44231FECD}" dt="2019-12-19T14:42:47.713" v="81" actId="2696"/>
        <pc:sldMkLst>
          <pc:docMk/>
          <pc:sldMk cId="3067865524" sldId="679"/>
        </pc:sldMkLst>
        <pc:picChg chg="add">
          <ac:chgData name="Chinnajee Rao" userId="49983844-979a-4064-bc28-8953d721f77d" providerId="ADAL" clId="{350ED833-D6E3-49AE-8254-A8E44231FECD}" dt="2019-12-19T14:41:26.560" v="77"/>
          <ac:picMkLst>
            <pc:docMk/>
            <pc:sldMk cId="3067865524" sldId="679"/>
            <ac:picMk id="4" creationId="{3EB047D0-6482-49E1-A37A-C2C2AEF63137}"/>
          </ac:picMkLst>
        </pc:picChg>
      </pc:sldChg>
      <pc:sldChg chg="addSp add del">
        <pc:chgData name="Chinnajee Rao" userId="49983844-979a-4064-bc28-8953d721f77d" providerId="ADAL" clId="{350ED833-D6E3-49AE-8254-A8E44231FECD}" dt="2019-12-19T14:42:47.713" v="81" actId="2696"/>
        <pc:sldMkLst>
          <pc:docMk/>
          <pc:sldMk cId="3277709708" sldId="680"/>
        </pc:sldMkLst>
        <pc:picChg chg="add">
          <ac:chgData name="Chinnajee Rao" userId="49983844-979a-4064-bc28-8953d721f77d" providerId="ADAL" clId="{350ED833-D6E3-49AE-8254-A8E44231FECD}" dt="2019-12-19T14:41:45.405" v="78"/>
          <ac:picMkLst>
            <pc:docMk/>
            <pc:sldMk cId="3277709708" sldId="680"/>
            <ac:picMk id="4" creationId="{CC585553-554D-47EF-98F5-A6423A01515B}"/>
          </ac:picMkLst>
        </pc:picChg>
      </pc:sldChg>
      <pc:sldChg chg="addSp add del">
        <pc:chgData name="Chinnajee Rao" userId="49983844-979a-4064-bc28-8953d721f77d" providerId="ADAL" clId="{350ED833-D6E3-49AE-8254-A8E44231FECD}" dt="2019-12-19T14:42:47.713" v="81" actId="2696"/>
        <pc:sldMkLst>
          <pc:docMk/>
          <pc:sldMk cId="4144005772" sldId="681"/>
        </pc:sldMkLst>
        <pc:picChg chg="add">
          <ac:chgData name="Chinnajee Rao" userId="49983844-979a-4064-bc28-8953d721f77d" providerId="ADAL" clId="{350ED833-D6E3-49AE-8254-A8E44231FECD}" dt="2019-12-19T14:41:58.707" v="79"/>
          <ac:picMkLst>
            <pc:docMk/>
            <pc:sldMk cId="4144005772" sldId="681"/>
            <ac:picMk id="4" creationId="{28B340DB-35B1-42A3-B856-9A3A21373116}"/>
          </ac:picMkLst>
        </pc:picChg>
      </pc:sldChg>
      <pc:sldChg chg="addSp add del">
        <pc:chgData name="Chinnajee Rao" userId="49983844-979a-4064-bc28-8953d721f77d" providerId="ADAL" clId="{350ED833-D6E3-49AE-8254-A8E44231FECD}" dt="2019-12-19T14:42:47.713" v="81" actId="2696"/>
        <pc:sldMkLst>
          <pc:docMk/>
          <pc:sldMk cId="1552396743" sldId="682"/>
        </pc:sldMkLst>
        <pc:picChg chg="add">
          <ac:chgData name="Chinnajee Rao" userId="49983844-979a-4064-bc28-8953d721f77d" providerId="ADAL" clId="{350ED833-D6E3-49AE-8254-A8E44231FECD}" dt="2019-12-19T14:42:20.318" v="80"/>
          <ac:picMkLst>
            <pc:docMk/>
            <pc:sldMk cId="1552396743" sldId="682"/>
            <ac:picMk id="4" creationId="{133C00A6-D61E-42F7-89EC-C62CA189D054}"/>
          </ac:picMkLst>
        </pc:picChg>
      </pc:sldChg>
      <pc:sldChg chg="add del">
        <pc:chgData name="Chinnajee Rao" userId="49983844-979a-4064-bc28-8953d721f77d" providerId="ADAL" clId="{350ED833-D6E3-49AE-8254-A8E44231FECD}" dt="2019-12-19T14:45:11.947" v="83" actId="47"/>
        <pc:sldMkLst>
          <pc:docMk/>
          <pc:sldMk cId="2896408675" sldId="683"/>
        </pc:sldMkLst>
      </pc:sldChg>
      <pc:sldChg chg="add del">
        <pc:chgData name="Chinnajee Rao" userId="49983844-979a-4064-bc28-8953d721f77d" providerId="ADAL" clId="{350ED833-D6E3-49AE-8254-A8E44231FECD}" dt="2019-12-19T14:45:11.947" v="83" actId="47"/>
        <pc:sldMkLst>
          <pc:docMk/>
          <pc:sldMk cId="561719793" sldId="684"/>
        </pc:sldMkLst>
      </pc:sldChg>
      <pc:sldChg chg="add del">
        <pc:chgData name="Chinnajee Rao" userId="49983844-979a-4064-bc28-8953d721f77d" providerId="ADAL" clId="{350ED833-D6E3-49AE-8254-A8E44231FECD}" dt="2019-12-19T14:45:11.947" v="83" actId="47"/>
        <pc:sldMkLst>
          <pc:docMk/>
          <pc:sldMk cId="2568477102" sldId="685"/>
        </pc:sldMkLst>
      </pc:sldChg>
      <pc:sldChg chg="add del">
        <pc:chgData name="Chinnajee Rao" userId="49983844-979a-4064-bc28-8953d721f77d" providerId="ADAL" clId="{350ED833-D6E3-49AE-8254-A8E44231FECD}" dt="2019-12-19T14:45:11.947" v="83" actId="47"/>
        <pc:sldMkLst>
          <pc:docMk/>
          <pc:sldMk cId="120154239" sldId="686"/>
        </pc:sldMkLst>
      </pc:sldChg>
      <pc:sldChg chg="add del">
        <pc:chgData name="Chinnajee Rao" userId="49983844-979a-4064-bc28-8953d721f77d" providerId="ADAL" clId="{350ED833-D6E3-49AE-8254-A8E44231FECD}" dt="2019-12-19T14:45:11.947" v="83" actId="47"/>
        <pc:sldMkLst>
          <pc:docMk/>
          <pc:sldMk cId="3163479990" sldId="687"/>
        </pc:sldMkLst>
      </pc:sldChg>
      <pc:sldChg chg="add del">
        <pc:chgData name="Chinnajee Rao" userId="49983844-979a-4064-bc28-8953d721f77d" providerId="ADAL" clId="{350ED833-D6E3-49AE-8254-A8E44231FECD}" dt="2019-12-19T14:45:11.947" v="83" actId="47"/>
        <pc:sldMkLst>
          <pc:docMk/>
          <pc:sldMk cId="2603134393" sldId="688"/>
        </pc:sldMkLst>
      </pc:sldChg>
      <pc:sldChg chg="add del">
        <pc:chgData name="Chinnajee Rao" userId="49983844-979a-4064-bc28-8953d721f77d" providerId="ADAL" clId="{350ED833-D6E3-49AE-8254-A8E44231FECD}" dt="2019-12-19T14:45:11.947" v="83" actId="47"/>
        <pc:sldMkLst>
          <pc:docMk/>
          <pc:sldMk cId="638662743" sldId="689"/>
        </pc:sldMkLst>
      </pc:sldChg>
      <pc:sldChg chg="add del">
        <pc:chgData name="Chinnajee Rao" userId="49983844-979a-4064-bc28-8953d721f77d" providerId="ADAL" clId="{350ED833-D6E3-49AE-8254-A8E44231FECD}" dt="2019-12-19T14:45:11.947" v="83" actId="47"/>
        <pc:sldMkLst>
          <pc:docMk/>
          <pc:sldMk cId="2933606543" sldId="690"/>
        </pc:sldMkLst>
      </pc:sldChg>
      <pc:sldChg chg="add del">
        <pc:chgData name="Chinnajee Rao" userId="49983844-979a-4064-bc28-8953d721f77d" providerId="ADAL" clId="{350ED833-D6E3-49AE-8254-A8E44231FECD}" dt="2019-12-19T14:45:11.947" v="83" actId="47"/>
        <pc:sldMkLst>
          <pc:docMk/>
          <pc:sldMk cId="2367775178" sldId="691"/>
        </pc:sldMkLst>
      </pc:sldChg>
      <pc:sldChg chg="add del">
        <pc:chgData name="Chinnajee Rao" userId="49983844-979a-4064-bc28-8953d721f77d" providerId="ADAL" clId="{350ED833-D6E3-49AE-8254-A8E44231FECD}" dt="2019-12-19T14:45:11.947" v="83" actId="47"/>
        <pc:sldMkLst>
          <pc:docMk/>
          <pc:sldMk cId="3873432093" sldId="692"/>
        </pc:sldMkLst>
      </pc:sldChg>
      <pc:sldChg chg="add del">
        <pc:chgData name="Chinnajee Rao" userId="49983844-979a-4064-bc28-8953d721f77d" providerId="ADAL" clId="{350ED833-D6E3-49AE-8254-A8E44231FECD}" dt="2019-12-19T14:45:11.947" v="83" actId="47"/>
        <pc:sldMkLst>
          <pc:docMk/>
          <pc:sldMk cId="891154681" sldId="693"/>
        </pc:sldMkLst>
      </pc:sldChg>
      <pc:sldChg chg="add del">
        <pc:chgData name="Chinnajee Rao" userId="49983844-979a-4064-bc28-8953d721f77d" providerId="ADAL" clId="{350ED833-D6E3-49AE-8254-A8E44231FECD}" dt="2019-12-19T14:45:11.947" v="83" actId="47"/>
        <pc:sldMkLst>
          <pc:docMk/>
          <pc:sldMk cId="3414741516" sldId="694"/>
        </pc:sldMkLst>
      </pc:sldChg>
      <pc:sldChg chg="add del">
        <pc:chgData name="Chinnajee Rao" userId="49983844-979a-4064-bc28-8953d721f77d" providerId="ADAL" clId="{350ED833-D6E3-49AE-8254-A8E44231FECD}" dt="2019-12-19T14:45:11.947" v="83" actId="47"/>
        <pc:sldMkLst>
          <pc:docMk/>
          <pc:sldMk cId="2435373803" sldId="695"/>
        </pc:sldMkLst>
      </pc:sldChg>
      <pc:sldChg chg="add del">
        <pc:chgData name="Chinnajee Rao" userId="49983844-979a-4064-bc28-8953d721f77d" providerId="ADAL" clId="{350ED833-D6E3-49AE-8254-A8E44231FECD}" dt="2019-12-19T14:45:11.947" v="83" actId="47"/>
        <pc:sldMkLst>
          <pc:docMk/>
          <pc:sldMk cId="2786142794" sldId="696"/>
        </pc:sldMkLst>
      </pc:sldChg>
      <pc:sldChg chg="add del">
        <pc:chgData name="Chinnajee Rao" userId="49983844-979a-4064-bc28-8953d721f77d" providerId="ADAL" clId="{350ED833-D6E3-49AE-8254-A8E44231FECD}" dt="2019-12-19T14:45:11.947" v="83" actId="47"/>
        <pc:sldMkLst>
          <pc:docMk/>
          <pc:sldMk cId="3622272520" sldId="697"/>
        </pc:sldMkLst>
      </pc:sldChg>
      <pc:sldChg chg="add del">
        <pc:chgData name="Chinnajee Rao" userId="49983844-979a-4064-bc28-8953d721f77d" providerId="ADAL" clId="{350ED833-D6E3-49AE-8254-A8E44231FECD}" dt="2019-12-19T14:45:11.947" v="83" actId="47"/>
        <pc:sldMkLst>
          <pc:docMk/>
          <pc:sldMk cId="3122165753" sldId="698"/>
        </pc:sldMkLst>
      </pc:sldChg>
      <pc:sldChg chg="add del">
        <pc:chgData name="Chinnajee Rao" userId="49983844-979a-4064-bc28-8953d721f77d" providerId="ADAL" clId="{350ED833-D6E3-49AE-8254-A8E44231FECD}" dt="2019-12-19T14:45:11.947" v="83" actId="47"/>
        <pc:sldMkLst>
          <pc:docMk/>
          <pc:sldMk cId="520087397" sldId="699"/>
        </pc:sldMkLst>
      </pc:sldChg>
      <pc:sldChg chg="add del">
        <pc:chgData name="Chinnajee Rao" userId="49983844-979a-4064-bc28-8953d721f77d" providerId="ADAL" clId="{350ED833-D6E3-49AE-8254-A8E44231FECD}" dt="2019-12-19T14:45:11.947" v="83" actId="47"/>
        <pc:sldMkLst>
          <pc:docMk/>
          <pc:sldMk cId="1995704292" sldId="700"/>
        </pc:sldMkLst>
      </pc:sldChg>
      <pc:sldChg chg="add del">
        <pc:chgData name="Chinnajee Rao" userId="49983844-979a-4064-bc28-8953d721f77d" providerId="ADAL" clId="{350ED833-D6E3-49AE-8254-A8E44231FECD}" dt="2019-12-19T14:45:11.947" v="83" actId="47"/>
        <pc:sldMkLst>
          <pc:docMk/>
          <pc:sldMk cId="2848459224" sldId="701"/>
        </pc:sldMkLst>
      </pc:sldChg>
      <pc:sldChg chg="add del">
        <pc:chgData name="Chinnajee Rao" userId="49983844-979a-4064-bc28-8953d721f77d" providerId="ADAL" clId="{350ED833-D6E3-49AE-8254-A8E44231FECD}" dt="2019-12-19T14:45:11.947" v="83" actId="47"/>
        <pc:sldMkLst>
          <pc:docMk/>
          <pc:sldMk cId="2976006754" sldId="702"/>
        </pc:sldMkLst>
      </pc:sldChg>
      <pc:sldChg chg="add del">
        <pc:chgData name="Chinnajee Rao" userId="49983844-979a-4064-bc28-8953d721f77d" providerId="ADAL" clId="{350ED833-D6E3-49AE-8254-A8E44231FECD}" dt="2019-12-19T14:45:11.947" v="83" actId="47"/>
        <pc:sldMkLst>
          <pc:docMk/>
          <pc:sldMk cId="326321143" sldId="703"/>
        </pc:sldMkLst>
      </pc:sldChg>
      <pc:sldChg chg="add del">
        <pc:chgData name="Chinnajee Rao" userId="49983844-979a-4064-bc28-8953d721f77d" providerId="ADAL" clId="{350ED833-D6E3-49AE-8254-A8E44231FECD}" dt="2019-12-19T14:45:11.947" v="83" actId="47"/>
        <pc:sldMkLst>
          <pc:docMk/>
          <pc:sldMk cId="2920664271" sldId="704"/>
        </pc:sldMkLst>
      </pc:sldChg>
      <pc:sldChg chg="add del">
        <pc:chgData name="Chinnajee Rao" userId="49983844-979a-4064-bc28-8953d721f77d" providerId="ADAL" clId="{350ED833-D6E3-49AE-8254-A8E44231FECD}" dt="2019-12-19T14:45:11.947" v="83" actId="47"/>
        <pc:sldMkLst>
          <pc:docMk/>
          <pc:sldMk cId="3276480351" sldId="705"/>
        </pc:sldMkLst>
      </pc:sldChg>
      <pc:sldChg chg="add del">
        <pc:chgData name="Chinnajee Rao" userId="49983844-979a-4064-bc28-8953d721f77d" providerId="ADAL" clId="{350ED833-D6E3-49AE-8254-A8E44231FECD}" dt="2019-12-19T14:45:11.947" v="83" actId="47"/>
        <pc:sldMkLst>
          <pc:docMk/>
          <pc:sldMk cId="4199538473" sldId="706"/>
        </pc:sldMkLst>
      </pc:sldChg>
      <pc:sldChg chg="add del">
        <pc:chgData name="Chinnajee Rao" userId="49983844-979a-4064-bc28-8953d721f77d" providerId="ADAL" clId="{350ED833-D6E3-49AE-8254-A8E44231FECD}" dt="2019-12-19T14:45:11.947" v="83" actId="47"/>
        <pc:sldMkLst>
          <pc:docMk/>
          <pc:sldMk cId="3305135975" sldId="707"/>
        </pc:sldMkLst>
      </pc:sldChg>
      <pc:sldChg chg="add del">
        <pc:chgData name="Chinnajee Rao" userId="49983844-979a-4064-bc28-8953d721f77d" providerId="ADAL" clId="{350ED833-D6E3-49AE-8254-A8E44231FECD}" dt="2019-12-19T14:45:11.947" v="83" actId="47"/>
        <pc:sldMkLst>
          <pc:docMk/>
          <pc:sldMk cId="278466039" sldId="708"/>
        </pc:sldMkLst>
      </pc:sldChg>
      <pc:sldChg chg="add del">
        <pc:chgData name="Chinnajee Rao" userId="49983844-979a-4064-bc28-8953d721f77d" providerId="ADAL" clId="{350ED833-D6E3-49AE-8254-A8E44231FECD}" dt="2019-12-19T14:45:11.947" v="83" actId="47"/>
        <pc:sldMkLst>
          <pc:docMk/>
          <pc:sldMk cId="2713525306" sldId="709"/>
        </pc:sldMkLst>
      </pc:sldChg>
      <pc:sldChg chg="add del">
        <pc:chgData name="Chinnajee Rao" userId="49983844-979a-4064-bc28-8953d721f77d" providerId="ADAL" clId="{350ED833-D6E3-49AE-8254-A8E44231FECD}" dt="2019-12-19T14:45:11.947" v="83" actId="47"/>
        <pc:sldMkLst>
          <pc:docMk/>
          <pc:sldMk cId="1164816410" sldId="710"/>
        </pc:sldMkLst>
      </pc:sldChg>
      <pc:sldChg chg="add del">
        <pc:chgData name="Chinnajee Rao" userId="49983844-979a-4064-bc28-8953d721f77d" providerId="ADAL" clId="{350ED833-D6E3-49AE-8254-A8E44231FECD}" dt="2019-12-19T14:45:11.947" v="83" actId="47"/>
        <pc:sldMkLst>
          <pc:docMk/>
          <pc:sldMk cId="3542012725" sldId="711"/>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FE5B4EDC-59C0-49C7-8ADA-5A781B329E02}" type="datetimeFigureOut">
              <a:rPr lang="en-US"/>
              <a:pPr/>
              <a:t>12/19/2019</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9429053-DC2A-4342-ADD4-2FD729D91E2C}" type="slidenum">
              <a:rPr/>
              <a:pPr/>
              <a:t>‹#›</a:t>
            </a:fld>
            <a:endParaRPr/>
          </a:p>
        </p:txBody>
      </p:sp>
    </p:spTree>
    <p:extLst>
      <p:ext uri="{BB962C8B-B14F-4D97-AF65-F5344CB8AC3E}">
        <p14:creationId xmlns:p14="http://schemas.microsoft.com/office/powerpoint/2010/main" val="423204575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2D8D46A-B586-417D-BFBD-8C8FE0AAF762}" type="datetimeFigureOut">
              <a:rPr lang="en-US"/>
              <a:pPr/>
              <a:t>12/19/2019</a:t>
            </a:fld>
            <a:endParaRPr/>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EBA5BD7-F043-4D1B-AA17-CD412FC534DE}" type="slidenum">
              <a:rPr/>
              <a:pPr/>
              <a:t>‹#›</a:t>
            </a:fld>
            <a:endParaRPr/>
          </a:p>
        </p:txBody>
      </p:sp>
    </p:spTree>
    <p:extLst>
      <p:ext uri="{BB962C8B-B14F-4D97-AF65-F5344CB8AC3E}">
        <p14:creationId xmlns:p14="http://schemas.microsoft.com/office/powerpoint/2010/main" val="276705785"/>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1"/>
        </a:solidFill>
        <a:latin typeface="+mn-lt"/>
        <a:ea typeface="+mn-ea"/>
        <a:cs typeface="+mn-cs"/>
      </a:defRPr>
    </a:lvl1pPr>
    <a:lvl2pPr marL="609493" algn="l" defTabSz="1218987" rtl="0" eaLnBrk="1" latinLnBrk="0" hangingPunct="1">
      <a:defRPr sz="1600" kern="1200">
        <a:solidFill>
          <a:schemeClr val="tx1"/>
        </a:solidFill>
        <a:latin typeface="+mn-lt"/>
        <a:ea typeface="+mn-ea"/>
        <a:cs typeface="+mn-cs"/>
      </a:defRPr>
    </a:lvl2pPr>
    <a:lvl3pPr marL="1218987" algn="l" defTabSz="1218987" rtl="0" eaLnBrk="1" latinLnBrk="0" hangingPunct="1">
      <a:defRPr sz="1600" kern="1200">
        <a:solidFill>
          <a:schemeClr val="tx1"/>
        </a:solidFill>
        <a:latin typeface="+mn-lt"/>
        <a:ea typeface="+mn-ea"/>
        <a:cs typeface="+mn-cs"/>
      </a:defRPr>
    </a:lvl3pPr>
    <a:lvl4pPr marL="1828480" algn="l" defTabSz="1218987" rtl="0" eaLnBrk="1" latinLnBrk="0" hangingPunct="1">
      <a:defRPr sz="1600" kern="1200">
        <a:solidFill>
          <a:schemeClr val="tx1"/>
        </a:solidFill>
        <a:latin typeface="+mn-lt"/>
        <a:ea typeface="+mn-ea"/>
        <a:cs typeface="+mn-cs"/>
      </a:defRPr>
    </a:lvl4pPr>
    <a:lvl5pPr marL="2437973" algn="l" defTabSz="1218987" rtl="0" eaLnBrk="1" latinLnBrk="0" hangingPunct="1">
      <a:defRPr sz="1600" kern="1200">
        <a:solidFill>
          <a:schemeClr val="tx1"/>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EBA5BD7-F043-4D1B-AA17-CD412FC534DE}" type="slidenum">
              <a:rPr lang="en-US" smtClean="0"/>
              <a:pPr/>
              <a:t>1</a:t>
            </a:fld>
            <a:endParaRPr lang="en-US"/>
          </a:p>
        </p:txBody>
      </p:sp>
    </p:spTree>
    <p:extLst>
      <p:ext uri="{BB962C8B-B14F-4D97-AF65-F5344CB8AC3E}">
        <p14:creationId xmlns:p14="http://schemas.microsoft.com/office/powerpoint/2010/main" val="8394742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EBA5BD7-F043-4D1B-AA17-CD412FC534DE}" type="slidenum">
              <a:rPr lang="en-US" smtClean="0"/>
              <a:pPr/>
              <a:t>38</a:t>
            </a:fld>
            <a:endParaRPr lang="en-US"/>
          </a:p>
        </p:txBody>
      </p:sp>
    </p:spTree>
    <p:extLst>
      <p:ext uri="{BB962C8B-B14F-4D97-AF65-F5344CB8AC3E}">
        <p14:creationId xmlns:p14="http://schemas.microsoft.com/office/powerpoint/2010/main" val="8394742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EBA5BD7-F043-4D1B-AA17-CD412FC534DE}" type="slidenum">
              <a:rPr lang="en-US" smtClean="0"/>
              <a:pPr/>
              <a:t>41</a:t>
            </a:fld>
            <a:endParaRPr lang="en-US"/>
          </a:p>
        </p:txBody>
      </p:sp>
    </p:spTree>
    <p:extLst>
      <p:ext uri="{BB962C8B-B14F-4D97-AF65-F5344CB8AC3E}">
        <p14:creationId xmlns:p14="http://schemas.microsoft.com/office/powerpoint/2010/main" val="8394742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21" name="diagonals"/>
          <p:cNvGrpSpPr/>
          <p:nvPr/>
        </p:nvGrpSpPr>
        <p:grpSpPr>
          <a:xfrm>
            <a:off x="7516443" y="4145281"/>
            <a:ext cx="4686117" cy="2731407"/>
            <a:chOff x="5638800" y="3108960"/>
            <a:chExt cx="3515503" cy="2048555"/>
          </a:xfrm>
        </p:grpSpPr>
        <p:cxnSp>
          <p:nvCxnSpPr>
            <p:cNvPr id="14" name="Straight Connector 13"/>
            <p:cNvCxnSpPr/>
            <p:nvPr/>
          </p:nvCxnSpPr>
          <p:spPr>
            <a:xfrm flipV="1">
              <a:off x="5638800" y="3108960"/>
              <a:ext cx="3515503" cy="2037116"/>
            </a:xfrm>
            <a:prstGeom prst="line">
              <a:avLst/>
            </a:pr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7" name="Straight Connector 16"/>
            <p:cNvCxnSpPr/>
            <p:nvPr/>
          </p:nvCxnSpPr>
          <p:spPr>
            <a:xfrm flipV="1">
              <a:off x="6004643" y="3333750"/>
              <a:ext cx="3149660" cy="1823765"/>
            </a:xfrm>
            <a:prstGeom prst="line">
              <a:avLst/>
            </a:pr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9" name="Straight Connector 18"/>
            <p:cNvCxnSpPr/>
            <p:nvPr/>
          </p:nvCxnSpPr>
          <p:spPr>
            <a:xfrm flipV="1">
              <a:off x="6388342" y="3549891"/>
              <a:ext cx="2765961" cy="1600149"/>
            </a:xfrm>
            <a:prstGeom prst="line">
              <a:avLst/>
            </a:pr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grpSp>
      <p:grpSp>
        <p:nvGrpSpPr>
          <p:cNvPr id="12" name="bottom lines"/>
          <p:cNvGrpSpPr/>
          <p:nvPr/>
        </p:nvGrpSpPr>
        <p:grpSpPr>
          <a:xfrm>
            <a:off x="-8916" y="6057149"/>
            <a:ext cx="5498726" cy="820207"/>
            <a:chOff x="-6689" y="4553748"/>
            <a:chExt cx="4125119" cy="615155"/>
          </a:xfrm>
        </p:grpSpPr>
        <p:sp>
          <p:nvSpPr>
            <p:cNvPr id="9" name="Freeform 8"/>
            <p:cNvSpPr/>
            <p:nvPr/>
          </p:nvSpPr>
          <p:spPr>
            <a:xfrm rot="16200000">
              <a:off x="1754302" y="2802395"/>
              <a:ext cx="612775" cy="411548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4115481 h 4115481"/>
                <a:gd name="connsiteX1" fmla="*/ 612775 w 612775"/>
                <a:gd name="connsiteY1" fmla="*/ 3180443 h 4115481"/>
                <a:gd name="connsiteX2" fmla="*/ 612775 w 612775"/>
                <a:gd name="connsiteY2" fmla="*/ 0 h 4115481"/>
              </a:gdLst>
              <a:ahLst/>
              <a:cxnLst>
                <a:cxn ang="0">
                  <a:pos x="connsiteX0" y="connsiteY0"/>
                </a:cxn>
                <a:cxn ang="0">
                  <a:pos x="connsiteX1" y="connsiteY1"/>
                </a:cxn>
                <a:cxn ang="0">
                  <a:pos x="connsiteX2" y="connsiteY2"/>
                </a:cxn>
              </a:cxnLst>
              <a:rect l="l" t="t" r="r" b="b"/>
              <a:pathLst>
                <a:path w="612775" h="4115481">
                  <a:moveTo>
                    <a:pt x="0" y="4115481"/>
                  </a:moveTo>
                  <a:lnTo>
                    <a:pt x="612775" y="3180443"/>
                  </a:lnTo>
                  <a:lnTo>
                    <a:pt x="612775" y="0"/>
                  </a:lnTo>
                </a:path>
              </a:pathLst>
            </a:cu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10" name="Freeform 9"/>
            <p:cNvSpPr/>
            <p:nvPr/>
          </p:nvSpPr>
          <p:spPr>
            <a:xfrm rot="16200000">
              <a:off x="1604659" y="3152814"/>
              <a:ext cx="410751" cy="3621427"/>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202024 w 612775"/>
                <a:gd name="connsiteY1" fmla="*/ 3607676 h 3919538"/>
                <a:gd name="connsiteX2" fmla="*/ 612775 w 612775"/>
                <a:gd name="connsiteY2" fmla="*/ 2984500 h 3919538"/>
                <a:gd name="connsiteX3" fmla="*/ 612775 w 612775"/>
                <a:gd name="connsiteY3" fmla="*/ 0 h 3919538"/>
                <a:gd name="connsiteX0" fmla="*/ 0 w 410751"/>
                <a:gd name="connsiteY0" fmla="*/ 3607676 h 3607676"/>
                <a:gd name="connsiteX1" fmla="*/ 410751 w 410751"/>
                <a:gd name="connsiteY1" fmla="*/ 2984500 h 3607676"/>
                <a:gd name="connsiteX2" fmla="*/ 410751 w 410751"/>
                <a:gd name="connsiteY2" fmla="*/ 0 h 3607676"/>
                <a:gd name="connsiteX0" fmla="*/ 0 w 410751"/>
                <a:gd name="connsiteY0" fmla="*/ 3607676 h 3607676"/>
                <a:gd name="connsiteX1" fmla="*/ 410751 w 410751"/>
                <a:gd name="connsiteY1" fmla="*/ 2984500 h 3607676"/>
                <a:gd name="connsiteX2" fmla="*/ 409575 w 410751"/>
                <a:gd name="connsiteY2" fmla="*/ 185820 h 3607676"/>
                <a:gd name="connsiteX3" fmla="*/ 410751 w 410751"/>
                <a:gd name="connsiteY3" fmla="*/ 0 h 3607676"/>
                <a:gd name="connsiteX0" fmla="*/ 0 w 410751"/>
                <a:gd name="connsiteY0" fmla="*/ 3421856 h 3421856"/>
                <a:gd name="connsiteX1" fmla="*/ 410751 w 410751"/>
                <a:gd name="connsiteY1" fmla="*/ 2798680 h 3421856"/>
                <a:gd name="connsiteX2" fmla="*/ 409575 w 410751"/>
                <a:gd name="connsiteY2" fmla="*/ 0 h 3421856"/>
                <a:gd name="connsiteX0" fmla="*/ 0 w 410751"/>
                <a:gd name="connsiteY0" fmla="*/ 3614170 h 3614170"/>
                <a:gd name="connsiteX1" fmla="*/ 410751 w 410751"/>
                <a:gd name="connsiteY1" fmla="*/ 2990994 h 3614170"/>
                <a:gd name="connsiteX2" fmla="*/ 405947 w 410751"/>
                <a:gd name="connsiteY2" fmla="*/ 0 h 3614170"/>
                <a:gd name="connsiteX0" fmla="*/ 0 w 410751"/>
                <a:gd name="connsiteY0" fmla="*/ 3621427 h 3621427"/>
                <a:gd name="connsiteX1" fmla="*/ 410751 w 410751"/>
                <a:gd name="connsiteY1" fmla="*/ 2998251 h 3621427"/>
                <a:gd name="connsiteX2" fmla="*/ 405947 w 410751"/>
                <a:gd name="connsiteY2" fmla="*/ 0 h 3621427"/>
              </a:gdLst>
              <a:ahLst/>
              <a:cxnLst>
                <a:cxn ang="0">
                  <a:pos x="connsiteX0" y="connsiteY0"/>
                </a:cxn>
                <a:cxn ang="0">
                  <a:pos x="connsiteX1" y="connsiteY1"/>
                </a:cxn>
                <a:cxn ang="0">
                  <a:pos x="connsiteX2" y="connsiteY2"/>
                </a:cxn>
              </a:cxnLst>
              <a:rect l="l" t="t" r="r" b="b"/>
              <a:pathLst>
                <a:path w="410751" h="3621427">
                  <a:moveTo>
                    <a:pt x="0" y="3621427"/>
                  </a:moveTo>
                  <a:lnTo>
                    <a:pt x="410751" y="2998251"/>
                  </a:lnTo>
                  <a:cubicBezTo>
                    <a:pt x="410359" y="2065358"/>
                    <a:pt x="406339" y="932893"/>
                    <a:pt x="405947" y="0"/>
                  </a:cubicBezTo>
                </a:path>
              </a:pathLst>
            </a:cu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11" name="Freeform 10"/>
            <p:cNvSpPr/>
            <p:nvPr/>
          </p:nvSpPr>
          <p:spPr>
            <a:xfrm rot="16200000">
              <a:off x="1462308" y="3453376"/>
              <a:ext cx="241768" cy="317976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373856 w 612775"/>
                <a:gd name="connsiteY1" fmla="*/ 3344891 h 3919538"/>
                <a:gd name="connsiteX2" fmla="*/ 612775 w 612775"/>
                <a:gd name="connsiteY2" fmla="*/ 2984500 h 3919538"/>
                <a:gd name="connsiteX3" fmla="*/ 612775 w 612775"/>
                <a:gd name="connsiteY3" fmla="*/ 0 h 3919538"/>
                <a:gd name="connsiteX0" fmla="*/ 0 w 238919"/>
                <a:gd name="connsiteY0" fmla="*/ 3344891 h 3344891"/>
                <a:gd name="connsiteX1" fmla="*/ 238919 w 238919"/>
                <a:gd name="connsiteY1" fmla="*/ 2984500 h 3344891"/>
                <a:gd name="connsiteX2" fmla="*/ 238919 w 238919"/>
                <a:gd name="connsiteY2" fmla="*/ 0 h 3344891"/>
                <a:gd name="connsiteX0" fmla="*/ 0 w 238919"/>
                <a:gd name="connsiteY0" fmla="*/ 3344891 h 3344891"/>
                <a:gd name="connsiteX1" fmla="*/ 238919 w 238919"/>
                <a:gd name="connsiteY1" fmla="*/ 2984500 h 3344891"/>
                <a:gd name="connsiteX2" fmla="*/ 238125 w 238919"/>
                <a:gd name="connsiteY2" fmla="*/ 368330 h 3344891"/>
                <a:gd name="connsiteX3" fmla="*/ 238919 w 238919"/>
                <a:gd name="connsiteY3" fmla="*/ 0 h 3344891"/>
                <a:gd name="connsiteX0" fmla="*/ 0 w 238919"/>
                <a:gd name="connsiteY0" fmla="*/ 2976561 h 2976561"/>
                <a:gd name="connsiteX1" fmla="*/ 238919 w 238919"/>
                <a:gd name="connsiteY1" fmla="*/ 2616170 h 2976561"/>
                <a:gd name="connsiteX2" fmla="*/ 238125 w 238919"/>
                <a:gd name="connsiteY2" fmla="*/ 0 h 2976561"/>
                <a:gd name="connsiteX0" fmla="*/ 0 w 241768"/>
                <a:gd name="connsiteY0" fmla="*/ 3179761 h 3179761"/>
                <a:gd name="connsiteX1" fmla="*/ 238919 w 241768"/>
                <a:gd name="connsiteY1" fmla="*/ 2819370 h 3179761"/>
                <a:gd name="connsiteX2" fmla="*/ 241754 w 241768"/>
                <a:gd name="connsiteY2" fmla="*/ 0 h 3179761"/>
              </a:gdLst>
              <a:ahLst/>
              <a:cxnLst>
                <a:cxn ang="0">
                  <a:pos x="connsiteX0" y="connsiteY0"/>
                </a:cxn>
                <a:cxn ang="0">
                  <a:pos x="connsiteX1" y="connsiteY1"/>
                </a:cxn>
                <a:cxn ang="0">
                  <a:pos x="connsiteX2" y="connsiteY2"/>
                </a:cxn>
              </a:cxnLst>
              <a:rect l="l" t="t" r="r" b="b"/>
              <a:pathLst>
                <a:path w="241768" h="3179761">
                  <a:moveTo>
                    <a:pt x="0" y="3179761"/>
                  </a:moveTo>
                  <a:lnTo>
                    <a:pt x="238919" y="2819370"/>
                  </a:lnTo>
                  <a:cubicBezTo>
                    <a:pt x="238654" y="1947313"/>
                    <a:pt x="242019" y="872057"/>
                    <a:pt x="241754" y="0"/>
                  </a:cubicBezTo>
                </a:path>
              </a:pathLst>
            </a:cu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grpSp>
      <p:sp>
        <p:nvSpPr>
          <p:cNvPr id="2" name="Title 1"/>
          <p:cNvSpPr>
            <a:spLocks noGrp="1"/>
          </p:cNvSpPr>
          <p:nvPr>
            <p:ph type="ctrTitle"/>
          </p:nvPr>
        </p:nvSpPr>
        <p:spPr>
          <a:xfrm>
            <a:off x="1625176" y="584200"/>
            <a:ext cx="8735325" cy="2000251"/>
          </a:xfrm>
        </p:spPr>
        <p:txBody>
          <a:bodyPr>
            <a:normAutofit/>
          </a:bodyPr>
          <a:lstStyle>
            <a:lvl1pPr>
              <a:defRPr sz="5400"/>
            </a:lvl1pPr>
          </a:lstStyle>
          <a:p>
            <a:r>
              <a:rPr lang="en-US"/>
              <a:t>Click to edit Master title style</a:t>
            </a:r>
            <a:endParaRPr/>
          </a:p>
        </p:txBody>
      </p:sp>
      <p:sp>
        <p:nvSpPr>
          <p:cNvPr id="3" name="Subtitle 2"/>
          <p:cNvSpPr>
            <a:spLocks noGrp="1"/>
          </p:cNvSpPr>
          <p:nvPr>
            <p:ph type="subTitle" idx="1"/>
          </p:nvPr>
        </p:nvSpPr>
        <p:spPr>
          <a:xfrm>
            <a:off x="1625176" y="2616200"/>
            <a:ext cx="8735325" cy="1752600"/>
          </a:xfrm>
        </p:spPr>
        <p:txBody>
          <a:bodyPr>
            <a:normAutofit/>
          </a:bodyPr>
          <a:lstStyle>
            <a:lvl1pPr marL="0" indent="0" algn="l">
              <a:spcBef>
                <a:spcPts val="0"/>
              </a:spcBef>
              <a:buNone/>
              <a:defRPr sz="2800" cap="all" spc="200" baseline="0">
                <a:solidFill>
                  <a:schemeClr val="accent1"/>
                </a:solidFill>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3" indent="0" algn="ctr">
              <a:buNone/>
              <a:defRPr>
                <a:solidFill>
                  <a:schemeClr val="tx1">
                    <a:tint val="75000"/>
                  </a:schemeClr>
                </a:solidFill>
              </a:defRPr>
            </a:lvl5pPr>
            <a:lvl6pPr marL="3047467"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en-US"/>
              <a:t>Click to edit Master subtitle style</a:t>
            </a:r>
            <a:endParaRPr/>
          </a:p>
        </p:txBody>
      </p:sp>
      <p:sp>
        <p:nvSpPr>
          <p:cNvPr id="22" name="Date Placeholder 21"/>
          <p:cNvSpPr>
            <a:spLocks noGrp="1"/>
          </p:cNvSpPr>
          <p:nvPr>
            <p:ph type="dt" sz="half" idx="10"/>
          </p:nvPr>
        </p:nvSpPr>
        <p:spPr/>
        <p:txBody>
          <a:bodyPr/>
          <a:lstStyle/>
          <a:p>
            <a:fld id="{F0DFD029-FB74-4578-B929-F66AA97659CA}" type="datetimeFigureOut">
              <a:rPr lang="en-US"/>
              <a:pPr/>
              <a:t>12/19/2019</a:t>
            </a:fld>
            <a:endParaRPr/>
          </a:p>
        </p:txBody>
      </p:sp>
      <p:sp>
        <p:nvSpPr>
          <p:cNvPr id="23" name="Footer Placeholder 22"/>
          <p:cNvSpPr>
            <a:spLocks noGrp="1"/>
          </p:cNvSpPr>
          <p:nvPr>
            <p:ph type="ftr" sz="quarter" idx="11"/>
          </p:nvPr>
        </p:nvSpPr>
        <p:spPr/>
        <p:txBody>
          <a:bodyPr/>
          <a:lstStyle/>
          <a:p>
            <a:endParaRPr/>
          </a:p>
        </p:txBody>
      </p:sp>
      <p:sp>
        <p:nvSpPr>
          <p:cNvPr id="24" name="Slide Number Placeholder 23"/>
          <p:cNvSpPr>
            <a:spLocks noGrp="1"/>
          </p:cNvSpPr>
          <p:nvPr>
            <p:ph type="sldNum" sz="quarter" idx="12"/>
          </p:nvPr>
        </p:nvSpPr>
        <p:spPr/>
        <p:txBody>
          <a:bodyPr/>
          <a:lstStyle/>
          <a:p>
            <a:fld id="{C014DD1E-5D91-48A3-AD6D-45FBA980D106}" type="slidenum">
              <a:rPr/>
              <a:pPr/>
              <a:t>‹#›</a:t>
            </a:fld>
            <a:endParaRPr/>
          </a:p>
        </p:txBody>
      </p:sp>
    </p:spTree>
    <p:extLst>
      <p:ext uri="{BB962C8B-B14F-4D97-AF65-F5344CB8AC3E}">
        <p14:creationId xmlns:p14="http://schemas.microsoft.com/office/powerpoint/2010/main" val="1847488592"/>
      </p:ext>
    </p:extLst>
  </p:cSld>
  <p:clrMapOvr>
    <a:masterClrMapping/>
  </p:clrMapOvr>
  <p:transition spd="med">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lvl5pPr>
              <a:defRPr/>
            </a:lvl5pPr>
            <a:lvl6pPr>
              <a:defRPr/>
            </a:lvl6pPr>
            <a:lvl7pPr>
              <a:defRPr/>
            </a:lvl7pPr>
            <a:lvl8pPr>
              <a:defRPr baseline="0"/>
            </a:lvl8pPr>
            <a:lvl9pPr>
              <a:defRPr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F0DFD029-FB74-4578-B929-F66AA97659CA}" type="datetimeFigureOut">
              <a:rPr lang="en-US"/>
              <a:pPr/>
              <a:t>12/19/2019</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pPr/>
              <a:t>‹#›</a:t>
            </a:fld>
            <a:endParaRPr/>
          </a:p>
        </p:txBody>
      </p:sp>
    </p:spTree>
    <p:extLst>
      <p:ext uri="{BB962C8B-B14F-4D97-AF65-F5344CB8AC3E}">
        <p14:creationId xmlns:p14="http://schemas.microsoft.com/office/powerpoint/2010/main" val="1996675165"/>
      </p:ext>
    </p:extLst>
  </p:cSld>
  <p:clrMapOvr>
    <a:masterClrMapping/>
  </p:clrMapOvr>
  <p:transition spd="med">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584200"/>
            <a:ext cx="2742486" cy="55880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218882" y="584200"/>
            <a:ext cx="7414869" cy="5588000"/>
          </a:xfrm>
        </p:spPr>
        <p:txBody>
          <a:bodyPr vert="eaVert"/>
          <a:lstStyle>
            <a:lvl5pPr>
              <a:defRPr/>
            </a:lvl5pPr>
            <a:lvl6pPr>
              <a:defRPr/>
            </a:lvl6pPr>
            <a:lvl7pPr>
              <a:defRPr/>
            </a:lvl7pPr>
            <a:lvl8pPr>
              <a:defRPr/>
            </a:lvl8pPr>
            <a:lvl9pP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F0DFD029-FB74-4578-B929-F66AA97659CA}" type="datetimeFigureOut">
              <a:rPr lang="en-US"/>
              <a:pPr/>
              <a:t>12/19/2019</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pPr/>
              <a:t>‹#›</a:t>
            </a:fld>
            <a:endParaRPr/>
          </a:p>
        </p:txBody>
      </p:sp>
    </p:spTree>
    <p:extLst>
      <p:ext uri="{BB962C8B-B14F-4D97-AF65-F5344CB8AC3E}">
        <p14:creationId xmlns:p14="http://schemas.microsoft.com/office/powerpoint/2010/main" val="595886489"/>
      </p:ext>
    </p:extLst>
  </p:cSld>
  <p:clrMapOvr>
    <a:masterClrMapping/>
  </p:clrMapOvr>
  <p:transition spd="med">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vl7pPr>
              <a:defRPr/>
            </a:lvl7pPr>
            <a:lvl8pPr>
              <a:defRPr/>
            </a:lvl8pPr>
            <a:lvl9pP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F0DFD029-FB74-4578-B929-F66AA97659CA}" type="datetimeFigureOut">
              <a:rPr lang="en-US"/>
              <a:pPr/>
              <a:t>12/19/2019</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pPr/>
              <a:t>‹#›</a:t>
            </a:fld>
            <a:endParaRPr/>
          </a:p>
        </p:txBody>
      </p:sp>
    </p:spTree>
    <p:extLst>
      <p:ext uri="{BB962C8B-B14F-4D97-AF65-F5344CB8AC3E}">
        <p14:creationId xmlns:p14="http://schemas.microsoft.com/office/powerpoint/2010/main" val="1406769010"/>
      </p:ext>
    </p:extLst>
  </p:cSld>
  <p:clrMapOvr>
    <a:masterClrMapping/>
  </p:clrMapOvr>
  <p:transition spd="med">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11" name="diagonals"/>
          <p:cNvGrpSpPr/>
          <p:nvPr/>
        </p:nvGrpSpPr>
        <p:grpSpPr>
          <a:xfrm>
            <a:off x="7516443" y="4145281"/>
            <a:ext cx="4686117" cy="2731407"/>
            <a:chOff x="5638800" y="3108960"/>
            <a:chExt cx="3515503" cy="2048555"/>
          </a:xfrm>
        </p:grpSpPr>
        <p:cxnSp>
          <p:nvCxnSpPr>
            <p:cNvPr id="12" name="Straight Connector 11"/>
            <p:cNvCxnSpPr/>
            <p:nvPr/>
          </p:nvCxnSpPr>
          <p:spPr>
            <a:xfrm flipV="1">
              <a:off x="5638800" y="3108960"/>
              <a:ext cx="3515503" cy="2037116"/>
            </a:xfrm>
            <a:prstGeom prst="line">
              <a:avLst/>
            </a:pr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3" name="Straight Connector 12"/>
            <p:cNvCxnSpPr/>
            <p:nvPr/>
          </p:nvCxnSpPr>
          <p:spPr>
            <a:xfrm flipV="1">
              <a:off x="6004643" y="3333750"/>
              <a:ext cx="3149660" cy="1823765"/>
            </a:xfrm>
            <a:prstGeom prst="line">
              <a:avLst/>
            </a:pr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4" name="Straight Connector 13"/>
            <p:cNvCxnSpPr/>
            <p:nvPr/>
          </p:nvCxnSpPr>
          <p:spPr>
            <a:xfrm flipV="1">
              <a:off x="6388342" y="3549891"/>
              <a:ext cx="2765961" cy="1600149"/>
            </a:xfrm>
            <a:prstGeom prst="line">
              <a:avLst/>
            </a:pr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grpSp>
      <p:sp>
        <p:nvSpPr>
          <p:cNvPr id="2" name="Title 1"/>
          <p:cNvSpPr>
            <a:spLocks noGrp="1"/>
          </p:cNvSpPr>
          <p:nvPr>
            <p:ph type="title"/>
          </p:nvPr>
        </p:nvSpPr>
        <p:spPr>
          <a:xfrm>
            <a:off x="1625177" y="2209801"/>
            <a:ext cx="8938472" cy="2764335"/>
          </a:xfrm>
        </p:spPr>
        <p:txBody>
          <a:bodyPr anchor="b">
            <a:normAutofit/>
          </a:bodyPr>
          <a:lstStyle>
            <a:lvl1pPr algn="l">
              <a:defRPr sz="5400" b="0" cap="none" baseline="0"/>
            </a:lvl1pPr>
          </a:lstStyle>
          <a:p>
            <a:r>
              <a:rPr lang="en-US"/>
              <a:t>Click to edit Master title style</a:t>
            </a:r>
            <a:endParaRPr/>
          </a:p>
        </p:txBody>
      </p:sp>
      <p:sp>
        <p:nvSpPr>
          <p:cNvPr id="3" name="Text Placeholder 2"/>
          <p:cNvSpPr>
            <a:spLocks noGrp="1"/>
          </p:cNvSpPr>
          <p:nvPr>
            <p:ph type="body" idx="1"/>
          </p:nvPr>
        </p:nvSpPr>
        <p:spPr>
          <a:xfrm>
            <a:off x="1625176" y="4951266"/>
            <a:ext cx="7069519" cy="1220933"/>
          </a:xfrm>
        </p:spPr>
        <p:txBody>
          <a:bodyPr anchor="t">
            <a:normAutofit/>
          </a:bodyPr>
          <a:lstStyle>
            <a:lvl1pPr marL="0" indent="0">
              <a:spcBef>
                <a:spcPts val="0"/>
              </a:spcBef>
              <a:buNone/>
              <a:defRPr sz="2800" cap="all" spc="200" baseline="0">
                <a:solidFill>
                  <a:schemeClr val="accent1"/>
                </a:solidFill>
              </a:defRPr>
            </a:lvl1pPr>
            <a:lvl2pPr marL="609493" indent="0">
              <a:buNone/>
              <a:defRPr sz="2400">
                <a:solidFill>
                  <a:schemeClr val="tx1">
                    <a:tint val="75000"/>
                  </a:schemeClr>
                </a:solidFill>
              </a:defRPr>
            </a:lvl2pPr>
            <a:lvl3pPr marL="1218987" indent="0">
              <a:buNone/>
              <a:defRPr sz="2100">
                <a:solidFill>
                  <a:schemeClr val="tx1">
                    <a:tint val="75000"/>
                  </a:schemeClr>
                </a:solidFill>
              </a:defRPr>
            </a:lvl3pPr>
            <a:lvl4pPr marL="1828480" indent="0">
              <a:buNone/>
              <a:defRPr sz="1900">
                <a:solidFill>
                  <a:schemeClr val="tx1">
                    <a:tint val="75000"/>
                  </a:schemeClr>
                </a:solidFill>
              </a:defRPr>
            </a:lvl4pPr>
            <a:lvl5pPr marL="2437973" indent="0">
              <a:buNone/>
              <a:defRPr sz="1900">
                <a:solidFill>
                  <a:schemeClr val="tx1">
                    <a:tint val="75000"/>
                  </a:schemeClr>
                </a:solidFill>
              </a:defRPr>
            </a:lvl5pPr>
            <a:lvl6pPr marL="3047467" indent="0">
              <a:buNone/>
              <a:defRPr sz="1900">
                <a:solidFill>
                  <a:schemeClr val="tx1">
                    <a:tint val="75000"/>
                  </a:schemeClr>
                </a:solidFill>
              </a:defRPr>
            </a:lvl6pPr>
            <a:lvl7pPr marL="3656960" indent="0">
              <a:buNone/>
              <a:defRPr sz="1900">
                <a:solidFill>
                  <a:schemeClr val="tx1">
                    <a:tint val="75000"/>
                  </a:schemeClr>
                </a:solidFill>
              </a:defRPr>
            </a:lvl7pPr>
            <a:lvl8pPr marL="4266453" indent="0">
              <a:buNone/>
              <a:defRPr sz="1900">
                <a:solidFill>
                  <a:schemeClr val="tx1">
                    <a:tint val="75000"/>
                  </a:schemeClr>
                </a:solidFill>
              </a:defRPr>
            </a:lvl8pPr>
            <a:lvl9pPr marL="4875947" indent="0">
              <a:buNone/>
              <a:defRPr sz="19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0DFD029-FB74-4578-B929-F66AA97659CA}" type="datetimeFigureOut">
              <a:rPr lang="en-US"/>
              <a:pPr/>
              <a:t>12/19/2019</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pPr/>
              <a:t>‹#›</a:t>
            </a:fld>
            <a:endParaRPr/>
          </a:p>
        </p:txBody>
      </p:sp>
    </p:spTree>
    <p:extLst>
      <p:ext uri="{BB962C8B-B14F-4D97-AF65-F5344CB8AC3E}">
        <p14:creationId xmlns:p14="http://schemas.microsoft.com/office/powerpoint/2010/main" val="3616330612"/>
      </p:ext>
    </p:extLst>
  </p:cSld>
  <p:clrMapOvr>
    <a:masterClrMapping/>
  </p:clrMapOvr>
  <p:transition spd="med">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218883" y="1706880"/>
            <a:ext cx="5078677" cy="446532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baseline="0"/>
            </a:lvl8pPr>
            <a:lvl9pPr>
              <a:defRPr sz="20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500707" y="1706880"/>
            <a:ext cx="5078677" cy="446532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F0DFD029-FB74-4578-B929-F66AA97659CA}" type="datetimeFigureOut">
              <a:rPr lang="en-US"/>
              <a:pPr/>
              <a:t>12/19/2019</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C014DD1E-5D91-48A3-AD6D-45FBA980D106}" type="slidenum">
              <a:rPr/>
              <a:pPr/>
              <a:t>‹#›</a:t>
            </a:fld>
            <a:endParaRPr/>
          </a:p>
        </p:txBody>
      </p:sp>
    </p:spTree>
    <p:extLst>
      <p:ext uri="{BB962C8B-B14F-4D97-AF65-F5344CB8AC3E}">
        <p14:creationId xmlns:p14="http://schemas.microsoft.com/office/powerpoint/2010/main" val="3557647742"/>
      </p:ext>
    </p:extLst>
  </p:cSld>
  <p:clrMapOvr>
    <a:masterClrMapping/>
  </p:clrMapOvr>
  <p:transition spd="med">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218883" y="1701800"/>
            <a:ext cx="5082740" cy="914400"/>
          </a:xfrm>
        </p:spPr>
        <p:txBody>
          <a:bodyPr anchor="b">
            <a:normAutofit/>
          </a:bodyPr>
          <a:lstStyle>
            <a:lvl1pPr marL="0" indent="0">
              <a:spcBef>
                <a:spcPts val="0"/>
              </a:spcBef>
              <a:buNone/>
              <a:defRPr sz="2800" b="0" cap="all" spc="200" baseline="0">
                <a:solidFill>
                  <a:schemeClr val="accent1"/>
                </a:solidFill>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4" name="Content Placeholder 3"/>
          <p:cNvSpPr>
            <a:spLocks noGrp="1"/>
          </p:cNvSpPr>
          <p:nvPr>
            <p:ph sz="half" idx="2"/>
          </p:nvPr>
        </p:nvSpPr>
        <p:spPr>
          <a:xfrm>
            <a:off x="1218883" y="2717800"/>
            <a:ext cx="5078677" cy="3454400"/>
          </a:xfrm>
        </p:spPr>
        <p:txBody>
          <a:bodyPr>
            <a:noAutofit/>
          </a:bodyPr>
          <a:lstStyle>
            <a:lvl1pPr>
              <a:defRPr sz="2800"/>
            </a:lvl1pPr>
            <a:lvl2pPr>
              <a:defRPr sz="2400"/>
            </a:lvl2pPr>
            <a:lvl3pPr>
              <a:defRPr sz="2000"/>
            </a:lvl3pPr>
            <a:lvl4pPr>
              <a:defRPr sz="2000"/>
            </a:lvl4pPr>
            <a:lvl5pPr>
              <a:defRPr sz="2000"/>
            </a:lvl5pPr>
            <a:lvl6pPr>
              <a:defRPr sz="2000"/>
            </a:lvl6pPr>
            <a:lvl7pPr>
              <a:defRPr sz="2000" baseline="0"/>
            </a:lvl7pPr>
            <a:lvl8pPr>
              <a:defRPr sz="2000" baseline="0"/>
            </a:lvl8pPr>
            <a:lvl9pPr>
              <a:defRPr sz="20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496644" y="1701800"/>
            <a:ext cx="5082740" cy="914400"/>
          </a:xfrm>
        </p:spPr>
        <p:txBody>
          <a:bodyPr anchor="b">
            <a:normAutofit/>
          </a:bodyPr>
          <a:lstStyle>
            <a:lvl1pPr marL="0" indent="0">
              <a:spcBef>
                <a:spcPts val="0"/>
              </a:spcBef>
              <a:buNone/>
              <a:defRPr sz="2800" b="0" cap="all" spc="200" baseline="0">
                <a:solidFill>
                  <a:schemeClr val="accent1"/>
                </a:solidFill>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6" name="Content Placeholder 5"/>
          <p:cNvSpPr>
            <a:spLocks noGrp="1"/>
          </p:cNvSpPr>
          <p:nvPr>
            <p:ph sz="quarter" idx="4"/>
          </p:nvPr>
        </p:nvSpPr>
        <p:spPr>
          <a:xfrm>
            <a:off x="6500707" y="2717800"/>
            <a:ext cx="5078677" cy="3454400"/>
          </a:xfrm>
        </p:spPr>
        <p:txBody>
          <a:bodyPr>
            <a:noAutofit/>
          </a:bodyPr>
          <a:lstStyle>
            <a:lvl1pPr>
              <a:defRPr sz="2800"/>
            </a:lvl1pPr>
            <a:lvl2pPr>
              <a:defRPr sz="2400"/>
            </a:lvl2pPr>
            <a:lvl3pPr>
              <a:defRPr sz="2000"/>
            </a:lvl3pPr>
            <a:lvl4pPr>
              <a:defRPr sz="2000"/>
            </a:lvl4pPr>
            <a:lvl5pPr>
              <a:defRPr sz="2000"/>
            </a:lvl5pPr>
            <a:lvl6pPr>
              <a:defRPr sz="2000" baseline="0"/>
            </a:lvl6pPr>
            <a:lvl7pPr>
              <a:defRPr sz="2000" baseline="0"/>
            </a:lvl7pPr>
            <a:lvl8pPr>
              <a:defRPr sz="2000" baseline="0"/>
            </a:lvl8pPr>
            <a:lvl9pPr>
              <a:defRPr sz="20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Date Placeholder 6"/>
          <p:cNvSpPr>
            <a:spLocks noGrp="1"/>
          </p:cNvSpPr>
          <p:nvPr>
            <p:ph type="dt" sz="half" idx="10"/>
          </p:nvPr>
        </p:nvSpPr>
        <p:spPr/>
        <p:txBody>
          <a:bodyPr/>
          <a:lstStyle/>
          <a:p>
            <a:fld id="{F0DFD029-FB74-4578-B929-F66AA97659CA}" type="datetimeFigureOut">
              <a:rPr lang="en-US"/>
              <a:pPr/>
              <a:t>12/19/2019</a:t>
            </a:fld>
            <a:endParaRPr/>
          </a:p>
        </p:txBody>
      </p:sp>
      <p:sp>
        <p:nvSpPr>
          <p:cNvPr id="8" name="Footer Placeholder 7"/>
          <p:cNvSpPr>
            <a:spLocks noGrp="1"/>
          </p:cNvSpPr>
          <p:nvPr>
            <p:ph type="ftr" sz="quarter" idx="11"/>
          </p:nvPr>
        </p:nvSpPr>
        <p:spPr/>
        <p:txBody>
          <a:bodyPr/>
          <a:lstStyle/>
          <a:p>
            <a:endParaRPr/>
          </a:p>
        </p:txBody>
      </p:sp>
      <p:sp>
        <p:nvSpPr>
          <p:cNvPr id="9" name="Slide Number Placeholder 8"/>
          <p:cNvSpPr>
            <a:spLocks noGrp="1"/>
          </p:cNvSpPr>
          <p:nvPr>
            <p:ph type="sldNum" sz="quarter" idx="12"/>
          </p:nvPr>
        </p:nvSpPr>
        <p:spPr/>
        <p:txBody>
          <a:bodyPr/>
          <a:lstStyle/>
          <a:p>
            <a:fld id="{C014DD1E-5D91-48A3-AD6D-45FBA980D106}" type="slidenum">
              <a:rPr/>
              <a:pPr/>
              <a:t>‹#›</a:t>
            </a:fld>
            <a:endParaRPr/>
          </a:p>
        </p:txBody>
      </p:sp>
    </p:spTree>
    <p:extLst>
      <p:ext uri="{BB962C8B-B14F-4D97-AF65-F5344CB8AC3E}">
        <p14:creationId xmlns:p14="http://schemas.microsoft.com/office/powerpoint/2010/main" val="595381913"/>
      </p:ext>
    </p:extLst>
  </p:cSld>
  <p:clrMapOvr>
    <a:masterClrMapping/>
  </p:clrMapOvr>
  <p:transition spd="med">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fld id="{F0DFD029-FB74-4578-B929-F66AA97659CA}" type="datetimeFigureOut">
              <a:rPr lang="en-US"/>
              <a:pPr/>
              <a:t>12/19/2019</a:t>
            </a:fld>
            <a:endParaRPr/>
          </a:p>
        </p:txBody>
      </p:sp>
      <p:sp>
        <p:nvSpPr>
          <p:cNvPr id="4" name="Footer Placeholder 3"/>
          <p:cNvSpPr>
            <a:spLocks noGrp="1"/>
          </p:cNvSpPr>
          <p:nvPr>
            <p:ph type="ftr" sz="quarter" idx="11"/>
          </p:nvPr>
        </p:nvSpPr>
        <p:spPr/>
        <p:txBody>
          <a:bodyPr/>
          <a:lstStyle/>
          <a:p>
            <a:endParaRPr/>
          </a:p>
        </p:txBody>
      </p:sp>
      <p:sp>
        <p:nvSpPr>
          <p:cNvPr id="5" name="Slide Number Placeholder 4"/>
          <p:cNvSpPr>
            <a:spLocks noGrp="1"/>
          </p:cNvSpPr>
          <p:nvPr>
            <p:ph type="sldNum" sz="quarter" idx="12"/>
          </p:nvPr>
        </p:nvSpPr>
        <p:spPr/>
        <p:txBody>
          <a:bodyPr/>
          <a:lstStyle/>
          <a:p>
            <a:fld id="{C014DD1E-5D91-48A3-AD6D-45FBA980D106}" type="slidenum">
              <a:rPr/>
              <a:pPr/>
              <a:t>‹#›</a:t>
            </a:fld>
            <a:endParaRPr/>
          </a:p>
        </p:txBody>
      </p:sp>
    </p:spTree>
    <p:extLst>
      <p:ext uri="{BB962C8B-B14F-4D97-AF65-F5344CB8AC3E}">
        <p14:creationId xmlns:p14="http://schemas.microsoft.com/office/powerpoint/2010/main" val="1515229190"/>
      </p:ext>
    </p:extLst>
  </p:cSld>
  <p:clrMapOvr>
    <a:masterClrMapping/>
  </p:clrMapOvr>
  <p:transition spd="med">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0DFD029-FB74-4578-B929-F66AA97659CA}" type="datetimeFigureOut">
              <a:rPr lang="en-US"/>
              <a:pPr/>
              <a:t>12/19/2019</a:t>
            </a:fld>
            <a:endParaRPr/>
          </a:p>
        </p:txBody>
      </p:sp>
      <p:sp>
        <p:nvSpPr>
          <p:cNvPr id="3" name="Footer Placeholder 2"/>
          <p:cNvSpPr>
            <a:spLocks noGrp="1"/>
          </p:cNvSpPr>
          <p:nvPr>
            <p:ph type="ftr" sz="quarter" idx="11"/>
          </p:nvPr>
        </p:nvSpPr>
        <p:spPr/>
        <p:txBody>
          <a:bodyPr/>
          <a:lstStyle/>
          <a:p>
            <a:endParaRPr/>
          </a:p>
        </p:txBody>
      </p:sp>
      <p:sp>
        <p:nvSpPr>
          <p:cNvPr id="4" name="Slide Number Placeholder 3"/>
          <p:cNvSpPr>
            <a:spLocks noGrp="1"/>
          </p:cNvSpPr>
          <p:nvPr>
            <p:ph type="sldNum" sz="quarter" idx="12"/>
          </p:nvPr>
        </p:nvSpPr>
        <p:spPr/>
        <p:txBody>
          <a:bodyPr/>
          <a:lstStyle/>
          <a:p>
            <a:fld id="{C014DD1E-5D91-48A3-AD6D-45FBA980D106}" type="slidenum">
              <a:rPr/>
              <a:pPr/>
              <a:t>‹#›</a:t>
            </a:fld>
            <a:endParaRPr/>
          </a:p>
        </p:txBody>
      </p:sp>
    </p:spTree>
    <p:extLst>
      <p:ext uri="{BB962C8B-B14F-4D97-AF65-F5344CB8AC3E}">
        <p14:creationId xmlns:p14="http://schemas.microsoft.com/office/powerpoint/2010/main" val="2172478503"/>
      </p:ext>
    </p:extLst>
  </p:cSld>
  <p:clrMapOvr>
    <a:masterClrMapping/>
  </p:clrMapOvr>
  <p:transition spd="med">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18882" y="1701800"/>
            <a:ext cx="4062942" cy="2438400"/>
          </a:xfrm>
        </p:spPr>
        <p:txBody>
          <a:bodyPr anchor="b">
            <a:normAutofit/>
          </a:bodyPr>
          <a:lstStyle>
            <a:lvl1pPr algn="l">
              <a:defRPr sz="2800" b="0" cap="all" spc="200" baseline="0">
                <a:solidFill>
                  <a:schemeClr val="accent1"/>
                </a:solidFill>
              </a:defRPr>
            </a:lvl1pPr>
          </a:lstStyle>
          <a:p>
            <a:r>
              <a:rPr lang="en-US"/>
              <a:t>Click to edit Master title style</a:t>
            </a:r>
            <a:endParaRPr/>
          </a:p>
        </p:txBody>
      </p:sp>
      <p:sp>
        <p:nvSpPr>
          <p:cNvPr id="4" name="Text Placeholder 3"/>
          <p:cNvSpPr>
            <a:spLocks noGrp="1"/>
          </p:cNvSpPr>
          <p:nvPr>
            <p:ph type="body" sz="half" idx="2"/>
          </p:nvPr>
        </p:nvSpPr>
        <p:spPr>
          <a:xfrm>
            <a:off x="1218882" y="4241800"/>
            <a:ext cx="4062942" cy="1930400"/>
          </a:xfrm>
        </p:spPr>
        <p:txBody>
          <a:bodyPr>
            <a:normAutofit/>
          </a:bodyPr>
          <a:lstStyle>
            <a:lvl1pPr marL="0" indent="0">
              <a:buNone/>
              <a:defRPr sz="20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3" name="Content Placeholder 2"/>
          <p:cNvSpPr>
            <a:spLocks noGrp="1"/>
          </p:cNvSpPr>
          <p:nvPr>
            <p:ph idx="1"/>
          </p:nvPr>
        </p:nvSpPr>
        <p:spPr>
          <a:xfrm>
            <a:off x="5484971" y="584200"/>
            <a:ext cx="6094413" cy="558800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baseline="0"/>
            </a:lvl8pPr>
            <a:lvl9pPr>
              <a:defRPr sz="20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F0DFD029-FB74-4578-B929-F66AA97659CA}" type="datetimeFigureOut">
              <a:rPr lang="en-US"/>
              <a:pPr/>
              <a:t>12/19/2019</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C014DD1E-5D91-48A3-AD6D-45FBA980D106}" type="slidenum">
              <a:rPr/>
              <a:pPr/>
              <a:t>‹#›</a:t>
            </a:fld>
            <a:endParaRPr/>
          </a:p>
        </p:txBody>
      </p:sp>
    </p:spTree>
    <p:extLst>
      <p:ext uri="{BB962C8B-B14F-4D97-AF65-F5344CB8AC3E}">
        <p14:creationId xmlns:p14="http://schemas.microsoft.com/office/powerpoint/2010/main" val="1618139351"/>
      </p:ext>
    </p:extLst>
  </p:cSld>
  <p:clrMapOvr>
    <a:masterClrMapping/>
  </p:clrMapOvr>
  <p:transition spd="med">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18882" y="1701800"/>
            <a:ext cx="4062942" cy="2438400"/>
          </a:xfrm>
        </p:spPr>
        <p:txBody>
          <a:bodyPr anchor="b">
            <a:normAutofit/>
          </a:bodyPr>
          <a:lstStyle>
            <a:lvl1pPr algn="l">
              <a:defRPr sz="2800" b="0" cap="all" spc="200" baseline="0">
                <a:solidFill>
                  <a:schemeClr val="accent1"/>
                </a:solidFill>
              </a:defRPr>
            </a:lvl1pPr>
          </a:lstStyle>
          <a:p>
            <a:r>
              <a:rPr lang="en-US"/>
              <a:t>Click to edit Master title style</a:t>
            </a:r>
            <a:endParaRPr/>
          </a:p>
        </p:txBody>
      </p:sp>
      <p:sp>
        <p:nvSpPr>
          <p:cNvPr id="4" name="Text Placeholder 3"/>
          <p:cNvSpPr>
            <a:spLocks noGrp="1"/>
          </p:cNvSpPr>
          <p:nvPr>
            <p:ph type="body" sz="half" idx="2"/>
          </p:nvPr>
        </p:nvSpPr>
        <p:spPr>
          <a:xfrm>
            <a:off x="1218882" y="4241800"/>
            <a:ext cx="4062942" cy="1930400"/>
          </a:xfrm>
        </p:spPr>
        <p:txBody>
          <a:bodyPr>
            <a:normAutofit/>
          </a:bodyPr>
          <a:lstStyle>
            <a:lvl1pPr marL="0" indent="0">
              <a:buNone/>
              <a:defRPr sz="20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5484971" y="584200"/>
            <a:ext cx="6094413" cy="5588000"/>
          </a:xfrm>
          <a:ln w="12700">
            <a:solidFill>
              <a:schemeClr val="bg1">
                <a:lumMod val="75000"/>
                <a:lumOff val="25000"/>
              </a:schemeClr>
            </a:solidFill>
            <a:miter lim="800000"/>
          </a:ln>
        </p:spPr>
        <p:txBody>
          <a:bodyPr>
            <a:normAutofit/>
          </a:bodyPr>
          <a:lstStyle>
            <a:lvl1pPr marL="0" indent="0">
              <a:buNone/>
              <a:defRPr sz="2800"/>
            </a:lvl1pPr>
            <a:lvl2pPr marL="609493" indent="0">
              <a:buNone/>
              <a:defRPr sz="3700"/>
            </a:lvl2pPr>
            <a:lvl3pPr marL="1218987" indent="0">
              <a:buNone/>
              <a:defRPr sz="3200"/>
            </a:lvl3pPr>
            <a:lvl4pPr marL="1828480" indent="0">
              <a:buNone/>
              <a:defRPr sz="2700"/>
            </a:lvl4pPr>
            <a:lvl5pPr marL="2437973" indent="0">
              <a:buNone/>
              <a:defRPr sz="2700"/>
            </a:lvl5pPr>
            <a:lvl6pPr marL="3047467" indent="0">
              <a:buNone/>
              <a:defRPr sz="2700"/>
            </a:lvl6pPr>
            <a:lvl7pPr marL="3656960" indent="0">
              <a:buNone/>
              <a:defRPr sz="2700"/>
            </a:lvl7pPr>
            <a:lvl8pPr marL="4266453" indent="0">
              <a:buNone/>
              <a:defRPr sz="2700"/>
            </a:lvl8pPr>
            <a:lvl9pPr marL="4875947" indent="0">
              <a:buNone/>
              <a:defRPr sz="2700"/>
            </a:lvl9pPr>
          </a:lstStyle>
          <a:p>
            <a:r>
              <a:rPr lang="en-US"/>
              <a:t>Click icon to add picture</a:t>
            </a:r>
            <a:endParaRPr/>
          </a:p>
        </p:txBody>
      </p:sp>
      <p:sp>
        <p:nvSpPr>
          <p:cNvPr id="5" name="Date Placeholder 4"/>
          <p:cNvSpPr>
            <a:spLocks noGrp="1"/>
          </p:cNvSpPr>
          <p:nvPr>
            <p:ph type="dt" sz="half" idx="10"/>
          </p:nvPr>
        </p:nvSpPr>
        <p:spPr/>
        <p:txBody>
          <a:bodyPr/>
          <a:lstStyle/>
          <a:p>
            <a:fld id="{F0DFD029-FB74-4578-B929-F66AA97659CA}" type="datetimeFigureOut">
              <a:rPr lang="en-US"/>
              <a:pPr/>
              <a:t>12/19/2019</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C014DD1E-5D91-48A3-AD6D-45FBA980D106}" type="slidenum">
              <a:rPr/>
              <a:pPr/>
              <a:t>‹#›</a:t>
            </a:fld>
            <a:endParaRPr/>
          </a:p>
        </p:txBody>
      </p:sp>
    </p:spTree>
    <p:extLst>
      <p:ext uri="{BB962C8B-B14F-4D97-AF65-F5344CB8AC3E}">
        <p14:creationId xmlns:p14="http://schemas.microsoft.com/office/powerpoint/2010/main" val="4223431649"/>
      </p:ext>
    </p:extLst>
  </p:cSld>
  <p:clrMapOvr>
    <a:masterClrMapping/>
  </p:clrMapOvr>
  <p:transition spd="med">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bg2">
                <a:tint val="100000"/>
                <a:shade val="0"/>
                <a:satMod val="100000"/>
              </a:schemeClr>
            </a:gs>
            <a:gs pos="85000">
              <a:schemeClr val="bg2">
                <a:tint val="100000"/>
                <a:shade val="30000"/>
                <a:satMod val="100000"/>
              </a:schemeClr>
            </a:gs>
            <a:gs pos="100000">
              <a:schemeClr val="bg2">
                <a:shade val="60000"/>
                <a:satMod val="100000"/>
              </a:schemeClr>
            </a:gs>
          </a:gsLst>
          <a:lin ang="3600000" scaled="0"/>
          <a:tileRect/>
        </a:gradFill>
        <a:effectLst/>
      </p:bgPr>
    </p:bg>
    <p:spTree>
      <p:nvGrpSpPr>
        <p:cNvPr id="1" name=""/>
        <p:cNvGrpSpPr/>
        <p:nvPr/>
      </p:nvGrpSpPr>
      <p:grpSpPr>
        <a:xfrm>
          <a:off x="0" y="0"/>
          <a:ext cx="0" cy="0"/>
          <a:chOff x="0" y="0"/>
          <a:chExt cx="0" cy="0"/>
        </a:xfrm>
      </p:grpSpPr>
      <p:grpSp>
        <p:nvGrpSpPr>
          <p:cNvPr id="15" name="left lines"/>
          <p:cNvGrpSpPr/>
          <p:nvPr/>
        </p:nvGrpSpPr>
        <p:grpSpPr>
          <a:xfrm>
            <a:off x="-15870" y="-3174"/>
            <a:ext cx="819993" cy="5229225"/>
            <a:chOff x="-11906" y="-2381"/>
            <a:chExt cx="615155" cy="3921919"/>
          </a:xfrm>
        </p:grpSpPr>
        <p:sp>
          <p:nvSpPr>
            <p:cNvPr id="10" name="Freeform 9"/>
            <p:cNvSpPr/>
            <p:nvPr/>
          </p:nvSpPr>
          <p:spPr>
            <a:xfrm>
              <a:off x="-9526" y="0"/>
              <a:ext cx="612775" cy="3919538"/>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Lst>
              <a:ahLst/>
              <a:cxnLst>
                <a:cxn ang="0">
                  <a:pos x="connsiteX0" y="connsiteY0"/>
                </a:cxn>
                <a:cxn ang="0">
                  <a:pos x="connsiteX1" y="connsiteY1"/>
                </a:cxn>
                <a:cxn ang="0">
                  <a:pos x="connsiteX2" y="connsiteY2"/>
                </a:cxn>
              </a:cxnLst>
              <a:rect l="l" t="t" r="r" b="b"/>
              <a:pathLst>
                <a:path w="612775" h="3919538">
                  <a:moveTo>
                    <a:pt x="0" y="3919538"/>
                  </a:moveTo>
                  <a:lnTo>
                    <a:pt x="612775" y="2984500"/>
                  </a:lnTo>
                  <a:lnTo>
                    <a:pt x="612775" y="0"/>
                  </a:lnTo>
                </a:path>
              </a:pathLst>
            </a:cu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Freeform 10"/>
            <p:cNvSpPr/>
            <p:nvPr/>
          </p:nvSpPr>
          <p:spPr>
            <a:xfrm>
              <a:off x="-11906" y="0"/>
              <a:ext cx="410751" cy="3421856"/>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202024 w 612775"/>
                <a:gd name="connsiteY1" fmla="*/ 3607676 h 3919538"/>
                <a:gd name="connsiteX2" fmla="*/ 612775 w 612775"/>
                <a:gd name="connsiteY2" fmla="*/ 2984500 h 3919538"/>
                <a:gd name="connsiteX3" fmla="*/ 612775 w 612775"/>
                <a:gd name="connsiteY3" fmla="*/ 0 h 3919538"/>
                <a:gd name="connsiteX0" fmla="*/ 0 w 410751"/>
                <a:gd name="connsiteY0" fmla="*/ 3607676 h 3607676"/>
                <a:gd name="connsiteX1" fmla="*/ 410751 w 410751"/>
                <a:gd name="connsiteY1" fmla="*/ 2984500 h 3607676"/>
                <a:gd name="connsiteX2" fmla="*/ 410751 w 410751"/>
                <a:gd name="connsiteY2" fmla="*/ 0 h 3607676"/>
                <a:gd name="connsiteX0" fmla="*/ 0 w 410751"/>
                <a:gd name="connsiteY0" fmla="*/ 3607676 h 3607676"/>
                <a:gd name="connsiteX1" fmla="*/ 410751 w 410751"/>
                <a:gd name="connsiteY1" fmla="*/ 2984500 h 3607676"/>
                <a:gd name="connsiteX2" fmla="*/ 409575 w 410751"/>
                <a:gd name="connsiteY2" fmla="*/ 185820 h 3607676"/>
                <a:gd name="connsiteX3" fmla="*/ 410751 w 410751"/>
                <a:gd name="connsiteY3" fmla="*/ 0 h 3607676"/>
                <a:gd name="connsiteX0" fmla="*/ 0 w 410751"/>
                <a:gd name="connsiteY0" fmla="*/ 3421856 h 3421856"/>
                <a:gd name="connsiteX1" fmla="*/ 410751 w 410751"/>
                <a:gd name="connsiteY1" fmla="*/ 2798680 h 3421856"/>
                <a:gd name="connsiteX2" fmla="*/ 409575 w 410751"/>
                <a:gd name="connsiteY2" fmla="*/ 0 h 3421856"/>
              </a:gdLst>
              <a:ahLst/>
              <a:cxnLst>
                <a:cxn ang="0">
                  <a:pos x="connsiteX0" y="connsiteY0"/>
                </a:cxn>
                <a:cxn ang="0">
                  <a:pos x="connsiteX1" y="connsiteY1"/>
                </a:cxn>
                <a:cxn ang="0">
                  <a:pos x="connsiteX2" y="connsiteY2"/>
                </a:cxn>
              </a:cxnLst>
              <a:rect l="l" t="t" r="r" b="b"/>
              <a:pathLst>
                <a:path w="410751" h="3421856">
                  <a:moveTo>
                    <a:pt x="0" y="3421856"/>
                  </a:moveTo>
                  <a:lnTo>
                    <a:pt x="410751" y="2798680"/>
                  </a:lnTo>
                  <a:lnTo>
                    <a:pt x="409575" y="0"/>
                  </a:lnTo>
                </a:path>
              </a:pathLst>
            </a:cu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4" name="Freeform 13"/>
            <p:cNvSpPr/>
            <p:nvPr/>
          </p:nvSpPr>
          <p:spPr>
            <a:xfrm>
              <a:off x="-7144" y="-2381"/>
              <a:ext cx="238919" cy="297656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373856 w 612775"/>
                <a:gd name="connsiteY1" fmla="*/ 3344891 h 3919538"/>
                <a:gd name="connsiteX2" fmla="*/ 612775 w 612775"/>
                <a:gd name="connsiteY2" fmla="*/ 2984500 h 3919538"/>
                <a:gd name="connsiteX3" fmla="*/ 612775 w 612775"/>
                <a:gd name="connsiteY3" fmla="*/ 0 h 3919538"/>
                <a:gd name="connsiteX0" fmla="*/ 0 w 238919"/>
                <a:gd name="connsiteY0" fmla="*/ 3344891 h 3344891"/>
                <a:gd name="connsiteX1" fmla="*/ 238919 w 238919"/>
                <a:gd name="connsiteY1" fmla="*/ 2984500 h 3344891"/>
                <a:gd name="connsiteX2" fmla="*/ 238919 w 238919"/>
                <a:gd name="connsiteY2" fmla="*/ 0 h 3344891"/>
                <a:gd name="connsiteX0" fmla="*/ 0 w 238919"/>
                <a:gd name="connsiteY0" fmla="*/ 3344891 h 3344891"/>
                <a:gd name="connsiteX1" fmla="*/ 238919 w 238919"/>
                <a:gd name="connsiteY1" fmla="*/ 2984500 h 3344891"/>
                <a:gd name="connsiteX2" fmla="*/ 238125 w 238919"/>
                <a:gd name="connsiteY2" fmla="*/ 368330 h 3344891"/>
                <a:gd name="connsiteX3" fmla="*/ 238919 w 238919"/>
                <a:gd name="connsiteY3" fmla="*/ 0 h 3344891"/>
                <a:gd name="connsiteX0" fmla="*/ 0 w 238919"/>
                <a:gd name="connsiteY0" fmla="*/ 2976561 h 2976561"/>
                <a:gd name="connsiteX1" fmla="*/ 238919 w 238919"/>
                <a:gd name="connsiteY1" fmla="*/ 2616170 h 2976561"/>
                <a:gd name="connsiteX2" fmla="*/ 238125 w 238919"/>
                <a:gd name="connsiteY2" fmla="*/ 0 h 2976561"/>
              </a:gdLst>
              <a:ahLst/>
              <a:cxnLst>
                <a:cxn ang="0">
                  <a:pos x="connsiteX0" y="connsiteY0"/>
                </a:cxn>
                <a:cxn ang="0">
                  <a:pos x="connsiteX1" y="connsiteY1"/>
                </a:cxn>
                <a:cxn ang="0">
                  <a:pos x="connsiteX2" y="connsiteY2"/>
                </a:cxn>
              </a:cxnLst>
              <a:rect l="l" t="t" r="r" b="b"/>
              <a:pathLst>
                <a:path w="238919" h="2976561">
                  <a:moveTo>
                    <a:pt x="0" y="2976561"/>
                  </a:moveTo>
                  <a:lnTo>
                    <a:pt x="238919" y="2616170"/>
                  </a:lnTo>
                  <a:cubicBezTo>
                    <a:pt x="238654" y="1744113"/>
                    <a:pt x="238390" y="872057"/>
                    <a:pt x="238125" y="0"/>
                  </a:cubicBezTo>
                </a:path>
              </a:pathLst>
            </a:cu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Placeholder 1"/>
          <p:cNvSpPr>
            <a:spLocks noGrp="1"/>
          </p:cNvSpPr>
          <p:nvPr>
            <p:ph type="title"/>
          </p:nvPr>
        </p:nvSpPr>
        <p:spPr>
          <a:xfrm>
            <a:off x="1218883" y="274637"/>
            <a:ext cx="10360501" cy="1223963"/>
          </a:xfrm>
          <a:prstGeom prst="rect">
            <a:avLst/>
          </a:prstGeom>
        </p:spPr>
        <p:txBody>
          <a:bodyPr vert="horz" lIns="121899" tIns="60949" rIns="121899" bIns="60949" rtlCol="0" anchor="b">
            <a:normAutofit/>
          </a:bodyPr>
          <a:lstStyle/>
          <a:p>
            <a:r>
              <a:rPr lang="en-US"/>
              <a:t>Click to edit Master title style</a:t>
            </a:r>
            <a:endParaRPr/>
          </a:p>
        </p:txBody>
      </p:sp>
      <p:sp>
        <p:nvSpPr>
          <p:cNvPr id="3" name="Text Placeholder 2"/>
          <p:cNvSpPr>
            <a:spLocks noGrp="1"/>
          </p:cNvSpPr>
          <p:nvPr>
            <p:ph type="body" idx="1"/>
          </p:nvPr>
        </p:nvSpPr>
        <p:spPr>
          <a:xfrm>
            <a:off x="1218883" y="1701797"/>
            <a:ext cx="10360501" cy="4462272"/>
          </a:xfrm>
          <a:prstGeom prst="rect">
            <a:avLst/>
          </a:prstGeom>
        </p:spPr>
        <p:txBody>
          <a:bodyPr vert="horz" lIns="121899" tIns="60949" rIns="121899" bIns="60949"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2"/>
          </p:nvPr>
        </p:nvSpPr>
        <p:spPr>
          <a:xfrm>
            <a:off x="1218882" y="6356352"/>
            <a:ext cx="2234618" cy="365125"/>
          </a:xfrm>
          <a:prstGeom prst="rect">
            <a:avLst/>
          </a:prstGeom>
        </p:spPr>
        <p:txBody>
          <a:bodyPr vert="horz" lIns="121899" tIns="60949" rIns="121899" bIns="60949" rtlCol="0" anchor="ctr"/>
          <a:lstStyle>
            <a:lvl1pPr algn="l">
              <a:defRPr sz="1200">
                <a:solidFill>
                  <a:schemeClr val="tx1">
                    <a:tint val="75000"/>
                  </a:schemeClr>
                </a:solidFill>
              </a:defRPr>
            </a:lvl1pPr>
          </a:lstStyle>
          <a:p>
            <a:fld id="{F0DFD029-FB74-4578-B929-F66AA97659CA}" type="datetimeFigureOut">
              <a:rPr lang="en-US"/>
              <a:pPr/>
              <a:t>12/19/2019</a:t>
            </a:fld>
            <a:endParaRPr/>
          </a:p>
        </p:txBody>
      </p:sp>
      <p:sp>
        <p:nvSpPr>
          <p:cNvPr id="5" name="Footer Placeholder 4"/>
          <p:cNvSpPr>
            <a:spLocks noGrp="1"/>
          </p:cNvSpPr>
          <p:nvPr>
            <p:ph type="ftr" sz="quarter" idx="3"/>
          </p:nvPr>
        </p:nvSpPr>
        <p:spPr>
          <a:xfrm>
            <a:off x="3453501" y="6356352"/>
            <a:ext cx="5281824" cy="365125"/>
          </a:xfrm>
          <a:prstGeom prst="rect">
            <a:avLst/>
          </a:prstGeom>
        </p:spPr>
        <p:txBody>
          <a:bodyPr vert="horz" lIns="121899" tIns="60949" rIns="121899" bIns="60949" rtlCol="0" anchor="ctr"/>
          <a:lstStyle>
            <a:lvl1pPr algn="ctr">
              <a:defRPr sz="1200">
                <a:solidFill>
                  <a:schemeClr val="tx1">
                    <a:tint val="75000"/>
                  </a:schemeClr>
                </a:solidFill>
              </a:defRPr>
            </a:lvl1pPr>
          </a:lstStyle>
          <a:p>
            <a:endParaRPr/>
          </a:p>
        </p:txBody>
      </p:sp>
      <p:sp>
        <p:nvSpPr>
          <p:cNvPr id="6" name="Slide Number Placeholder 5"/>
          <p:cNvSpPr>
            <a:spLocks noGrp="1"/>
          </p:cNvSpPr>
          <p:nvPr>
            <p:ph type="sldNum" sz="quarter" idx="4"/>
          </p:nvPr>
        </p:nvSpPr>
        <p:spPr>
          <a:xfrm>
            <a:off x="10563649" y="6356352"/>
            <a:ext cx="1015735" cy="365125"/>
          </a:xfrm>
          <a:prstGeom prst="rect">
            <a:avLst/>
          </a:prstGeom>
        </p:spPr>
        <p:txBody>
          <a:bodyPr vert="horz" lIns="121899" tIns="60949" rIns="121899" bIns="60949" rtlCol="0" anchor="ctr"/>
          <a:lstStyle>
            <a:lvl1pPr algn="r">
              <a:defRPr sz="1200">
                <a:solidFill>
                  <a:schemeClr val="tx1">
                    <a:tint val="75000"/>
                  </a:schemeClr>
                </a:solidFill>
              </a:defRPr>
            </a:lvl1pPr>
          </a:lstStyle>
          <a:p>
            <a:fld id="{C014DD1E-5D91-48A3-AD6D-45FBA980D106}" type="slidenum">
              <a:rPr/>
              <a:pPr/>
              <a:t>‹#›</a:t>
            </a:fld>
            <a:endParaRPr/>
          </a:p>
        </p:txBody>
      </p:sp>
    </p:spTree>
    <p:extLst>
      <p:ext uri="{BB962C8B-B14F-4D97-AF65-F5344CB8AC3E}">
        <p14:creationId xmlns:p14="http://schemas.microsoft.com/office/powerpoint/2010/main" val="139527588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ransition spd="med">
    <p:fade/>
  </p:transition>
  <p:txStyles>
    <p:titleStyle>
      <a:lvl1pPr algn="l" defTabSz="1218987"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304747" indent="-304747" algn="l" defTabSz="1218987" rtl="0" eaLnBrk="1" latinLnBrk="0" hangingPunct="1">
        <a:lnSpc>
          <a:spcPct val="90000"/>
        </a:lnSpc>
        <a:spcBef>
          <a:spcPts val="1600"/>
        </a:spcBef>
        <a:buClr>
          <a:schemeClr val="accent1"/>
        </a:buClr>
        <a:buSzPct val="100000"/>
        <a:buFont typeface="Arial" pitchFamily="34" charset="0"/>
        <a:buChar char="•"/>
        <a:defRPr sz="2800" kern="1200">
          <a:solidFill>
            <a:schemeClr val="tx1"/>
          </a:solidFill>
          <a:latin typeface="+mn-lt"/>
          <a:ea typeface="+mn-ea"/>
          <a:cs typeface="+mn-cs"/>
        </a:defRPr>
      </a:lvl1pPr>
      <a:lvl2pPr marL="609493" indent="-231607" algn="l" defTabSz="1218987" rtl="0" eaLnBrk="1" latinLnBrk="0" hangingPunct="1">
        <a:lnSpc>
          <a:spcPct val="90000"/>
        </a:lnSpc>
        <a:spcBef>
          <a:spcPts val="800"/>
        </a:spcBef>
        <a:buClr>
          <a:schemeClr val="accent1"/>
        </a:buClr>
        <a:buSzPct val="80000"/>
        <a:buFont typeface="Arial" pitchFamily="34" charset="0"/>
        <a:buChar char="•"/>
        <a:defRPr sz="2400" kern="1200">
          <a:solidFill>
            <a:schemeClr val="tx1"/>
          </a:solidFill>
          <a:latin typeface="+mn-lt"/>
          <a:ea typeface="+mn-ea"/>
          <a:cs typeface="+mn-cs"/>
        </a:defRPr>
      </a:lvl2pPr>
      <a:lvl3pPr marL="91424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3pPr>
      <a:lvl4pPr marL="121898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4pPr>
      <a:lvl5pPr marL="1523733"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5pPr>
      <a:lvl6pPr marL="182848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6pPr>
      <a:lvl7pPr marL="213322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7pPr>
      <a:lvl8pPr marL="2437973"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8pPr>
      <a:lvl9pPr marL="2742720"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9pPr>
    </p:bodyStyle>
    <p:otherStyle>
      <a:defPPr>
        <a:defRPr/>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image" Target="../media/image24.png"/><Relationship Id="rId7" Type="http://schemas.openxmlformats.org/officeDocument/2006/relationships/image" Target="../media/image28.png"/><Relationship Id="rId2" Type="http://schemas.openxmlformats.org/officeDocument/2006/relationships/image" Target="../media/image23.png"/><Relationship Id="rId1" Type="http://schemas.openxmlformats.org/officeDocument/2006/relationships/slideLayout" Target="../slideLayouts/slideLayout2.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 Id="rId9" Type="http://schemas.openxmlformats.org/officeDocument/2006/relationships/image" Target="../media/image30.png"/></Relationships>
</file>

<file path=ppt/slides/_rels/slide37.xml.rels><?xml version="1.0" encoding="UTF-8" standalone="yes"?>
<Relationships xmlns="http://schemas.openxmlformats.org/package/2006/relationships"><Relationship Id="rId8" Type="http://schemas.openxmlformats.org/officeDocument/2006/relationships/image" Target="../media/image37.png"/><Relationship Id="rId3" Type="http://schemas.openxmlformats.org/officeDocument/2006/relationships/image" Target="../media/image32.png"/><Relationship Id="rId7" Type="http://schemas.openxmlformats.org/officeDocument/2006/relationships/image" Target="../media/image36.png"/><Relationship Id="rId2" Type="http://schemas.openxmlformats.org/officeDocument/2006/relationships/image" Target="../media/image31.png"/><Relationship Id="rId1" Type="http://schemas.openxmlformats.org/officeDocument/2006/relationships/slideLayout" Target="../slideLayouts/slideLayout2.xml"/><Relationship Id="rId6" Type="http://schemas.openxmlformats.org/officeDocument/2006/relationships/image" Target="../media/image35.png"/><Relationship Id="rId11" Type="http://schemas.openxmlformats.org/officeDocument/2006/relationships/image" Target="../media/image40.png"/><Relationship Id="rId5" Type="http://schemas.openxmlformats.org/officeDocument/2006/relationships/image" Target="../media/image34.png"/><Relationship Id="rId10" Type="http://schemas.openxmlformats.org/officeDocument/2006/relationships/image" Target="../media/image39.png"/><Relationship Id="rId4" Type="http://schemas.openxmlformats.org/officeDocument/2006/relationships/image" Target="../media/image33.png"/><Relationship Id="rId9" Type="http://schemas.openxmlformats.org/officeDocument/2006/relationships/image" Target="../media/image38.png"/></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000" b="-1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65212" y="609600"/>
            <a:ext cx="10031836" cy="1016000"/>
          </a:xfrm>
        </p:spPr>
        <p:txBody>
          <a:bodyPr>
            <a:normAutofit/>
          </a:bodyPr>
          <a:lstStyle/>
          <a:p>
            <a:r>
              <a:rPr lang="en-US" dirty="0"/>
              <a:t>Introduction to </a:t>
            </a:r>
          </a:p>
        </p:txBody>
      </p:sp>
      <p:sp>
        <p:nvSpPr>
          <p:cNvPr id="5" name="Subtitle 4"/>
          <p:cNvSpPr>
            <a:spLocks noGrp="1"/>
          </p:cNvSpPr>
          <p:nvPr>
            <p:ph type="subTitle" idx="1"/>
          </p:nvPr>
        </p:nvSpPr>
        <p:spPr>
          <a:xfrm>
            <a:off x="8685212" y="5943600"/>
            <a:ext cx="3173836" cy="584200"/>
          </a:xfrm>
        </p:spPr>
        <p:txBody>
          <a:bodyPr>
            <a:normAutofit fontScale="85000" lnSpcReduction="10000"/>
          </a:bodyPr>
          <a:lstStyle/>
          <a:p>
            <a:r>
              <a:rPr lang="en-US" dirty="0"/>
              <a:t>By, </a:t>
            </a:r>
            <a:r>
              <a:rPr lang="en-US" dirty="0" err="1"/>
              <a:t>Chinnajee</a:t>
            </a:r>
            <a:r>
              <a:rPr lang="en-US" dirty="0"/>
              <a:t> rao</a:t>
            </a:r>
          </a:p>
        </p:txBody>
      </p:sp>
    </p:spTree>
    <p:extLst>
      <p:ext uri="{BB962C8B-B14F-4D97-AF65-F5344CB8AC3E}">
        <p14:creationId xmlns:p14="http://schemas.microsoft.com/office/powerpoint/2010/main" val="1332291891"/>
      </p:ext>
    </p:extLst>
  </p:cSld>
  <p:clrMapOvr>
    <a:masterClrMapping/>
  </p:clrMapOvr>
  <p:transition spd="med">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8883" y="274637"/>
            <a:ext cx="10360501" cy="1020763"/>
          </a:xfrm>
        </p:spPr>
        <p:txBody>
          <a:bodyPr/>
          <a:lstStyle/>
          <a:p>
            <a:r>
              <a:rPr lang="en-IN" dirty="0"/>
              <a:t>Bridge the gap between dev and ops</a:t>
            </a:r>
            <a:endParaRPr lang="en-US" dirty="0"/>
          </a:p>
        </p:txBody>
      </p:sp>
      <p:pic>
        <p:nvPicPr>
          <p:cNvPr id="58369" name="Picture 1"/>
          <p:cNvPicPr>
            <a:picLocks noGrp="1" noChangeAspect="1" noChangeArrowheads="1"/>
          </p:cNvPicPr>
          <p:nvPr>
            <p:ph idx="1"/>
          </p:nvPr>
        </p:nvPicPr>
        <p:blipFill>
          <a:blip r:embed="rId2"/>
          <a:srcRect/>
          <a:stretch>
            <a:fillRect/>
          </a:stretch>
        </p:blipFill>
        <p:spPr bwMode="auto">
          <a:xfrm>
            <a:off x="989012" y="1828800"/>
            <a:ext cx="10210800" cy="4574186"/>
          </a:xfrm>
          <a:prstGeom prst="rect">
            <a:avLst/>
          </a:prstGeom>
          <a:noFill/>
          <a:ln w="9525">
            <a:noFill/>
            <a:miter lim="800000"/>
            <a:headEnd/>
            <a:tailEnd/>
          </a:ln>
          <a:effectLst/>
        </p:spPr>
      </p:pic>
    </p:spTree>
  </p:cSld>
  <p:clrMapOvr>
    <a:masterClrMapping/>
  </p:clrMapOvr>
  <p:transition spd="med">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Correlation between PEOPLE, PROCESS AND PRODUCT</a:t>
            </a:r>
            <a:r>
              <a:rPr lang="en-IN" dirty="0"/>
              <a:t> </a:t>
            </a:r>
            <a:endParaRPr lang="en-US" dirty="0"/>
          </a:p>
        </p:txBody>
      </p:sp>
      <p:pic>
        <p:nvPicPr>
          <p:cNvPr id="57345" name="Picture 1"/>
          <p:cNvPicPr>
            <a:picLocks noGrp="1" noChangeAspect="1" noChangeArrowheads="1"/>
          </p:cNvPicPr>
          <p:nvPr>
            <p:ph idx="1"/>
          </p:nvPr>
        </p:nvPicPr>
        <p:blipFill>
          <a:blip r:embed="rId2"/>
          <a:srcRect/>
          <a:stretch>
            <a:fillRect/>
          </a:stretch>
        </p:blipFill>
        <p:spPr bwMode="auto">
          <a:xfrm>
            <a:off x="1446212" y="1600199"/>
            <a:ext cx="9601200" cy="4822173"/>
          </a:xfrm>
          <a:prstGeom prst="rect">
            <a:avLst/>
          </a:prstGeom>
          <a:noFill/>
          <a:ln w="9525">
            <a:noFill/>
            <a:miter lim="800000"/>
            <a:headEnd/>
            <a:tailEnd/>
          </a:ln>
          <a:effectLst/>
        </p:spPr>
      </p:pic>
    </p:spTree>
  </p:cSld>
  <p:clrMapOvr>
    <a:masterClrMapping/>
  </p:clrMapOvr>
  <p:transition spd="med">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8883" y="274637"/>
            <a:ext cx="10360501" cy="868363"/>
          </a:xfrm>
        </p:spPr>
        <p:txBody>
          <a:bodyPr/>
          <a:lstStyle/>
          <a:p>
            <a:r>
              <a:rPr lang="en-US" dirty="0"/>
              <a:t>Survey of DevOps Quantifiable Benefits</a:t>
            </a:r>
          </a:p>
        </p:txBody>
      </p:sp>
      <p:pic>
        <p:nvPicPr>
          <p:cNvPr id="56321" name="Picture 1"/>
          <p:cNvPicPr>
            <a:picLocks noGrp="1" noChangeAspect="1" noChangeArrowheads="1"/>
          </p:cNvPicPr>
          <p:nvPr>
            <p:ph idx="1"/>
          </p:nvPr>
        </p:nvPicPr>
        <p:blipFill>
          <a:blip r:embed="rId2"/>
          <a:srcRect/>
          <a:stretch>
            <a:fillRect/>
          </a:stretch>
        </p:blipFill>
        <p:spPr bwMode="auto">
          <a:xfrm>
            <a:off x="379412" y="1295400"/>
            <a:ext cx="11353800" cy="5250860"/>
          </a:xfrm>
          <a:prstGeom prst="rect">
            <a:avLst/>
          </a:prstGeom>
          <a:noFill/>
          <a:ln w="9525">
            <a:noFill/>
            <a:miter lim="800000"/>
            <a:headEnd/>
            <a:tailEnd/>
          </a:ln>
          <a:effectLst/>
        </p:spPr>
      </p:pic>
    </p:spTree>
  </p:cSld>
  <p:clrMapOvr>
    <a:masterClrMapping/>
  </p:clrMapOvr>
  <p:transition spd="med">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54273" name="Picture 1"/>
          <p:cNvPicPr>
            <a:picLocks noChangeAspect="1" noChangeArrowheads="1"/>
          </p:cNvPicPr>
          <p:nvPr/>
        </p:nvPicPr>
        <p:blipFill>
          <a:blip r:embed="rId2"/>
          <a:srcRect/>
          <a:stretch>
            <a:fillRect/>
          </a:stretch>
        </p:blipFill>
        <p:spPr bwMode="auto">
          <a:xfrm>
            <a:off x="303212" y="152400"/>
            <a:ext cx="11353800" cy="6448425"/>
          </a:xfrm>
          <a:prstGeom prst="rect">
            <a:avLst/>
          </a:prstGeom>
          <a:noFill/>
          <a:ln w="9525">
            <a:noFill/>
            <a:miter lim="800000"/>
            <a:headEnd/>
            <a:tailEnd/>
          </a:ln>
          <a:effectLst/>
        </p:spPr>
      </p:pic>
    </p:spTree>
  </p:cSld>
  <p:clrMapOvr>
    <a:masterClrMapping/>
  </p:clrMapOvr>
  <p:transition spd="med">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43EB1C-9B2B-48FC-9B2F-61AEE134039F}"/>
              </a:ext>
            </a:extLst>
          </p:cNvPr>
          <p:cNvSpPr>
            <a:spLocks noGrp="1"/>
          </p:cNvSpPr>
          <p:nvPr>
            <p:ph type="title"/>
          </p:nvPr>
        </p:nvSpPr>
        <p:spPr/>
        <p:txBody>
          <a:bodyPr/>
          <a:lstStyle/>
          <a:p>
            <a:r>
              <a:rPr lang="en-US" dirty="0"/>
              <a:t>Culture</a:t>
            </a:r>
          </a:p>
        </p:txBody>
      </p:sp>
      <p:sp>
        <p:nvSpPr>
          <p:cNvPr id="3" name="Content Placeholder 2">
            <a:extLst>
              <a:ext uri="{FF2B5EF4-FFF2-40B4-BE49-F238E27FC236}">
                <a16:creationId xmlns:a16="http://schemas.microsoft.com/office/drawing/2014/main" id="{5B7E1D04-918D-491F-A29D-49D3B18E874B}"/>
              </a:ext>
            </a:extLst>
          </p:cNvPr>
          <p:cNvSpPr>
            <a:spLocks noGrp="1"/>
          </p:cNvSpPr>
          <p:nvPr>
            <p:ph idx="1"/>
          </p:nvPr>
        </p:nvSpPr>
        <p:spPr/>
        <p:txBody>
          <a:bodyPr/>
          <a:lstStyle/>
          <a:p>
            <a:r>
              <a:rPr lang="en-US" dirty="0"/>
              <a:t>A DevOps culture changes the way businesses work, enabling teams to produce great results that make users happy.</a:t>
            </a:r>
          </a:p>
          <a:p>
            <a:r>
              <a:rPr lang="en-US" dirty="0"/>
              <a:t>A big part of the culture is </a:t>
            </a:r>
            <a:r>
              <a:rPr lang="en-US" dirty="0">
                <a:highlight>
                  <a:srgbClr val="95AB25"/>
                </a:highlight>
              </a:rPr>
              <a:t>breaking down the silos </a:t>
            </a:r>
            <a:r>
              <a:rPr lang="en-US" dirty="0"/>
              <a:t>that exist within an organization, so that </a:t>
            </a:r>
            <a:r>
              <a:rPr lang="en-US" dirty="0">
                <a:highlight>
                  <a:srgbClr val="95AB25"/>
                </a:highlight>
              </a:rPr>
              <a:t>Dev and Ops can work better together towards the same goal</a:t>
            </a:r>
            <a:r>
              <a:rPr lang="en-US" dirty="0"/>
              <a:t> – those happy users. </a:t>
            </a:r>
          </a:p>
          <a:p>
            <a:r>
              <a:rPr lang="en-US" dirty="0"/>
              <a:t>There’s no longer an </a:t>
            </a:r>
            <a:r>
              <a:rPr lang="en-US" i="1" dirty="0">
                <a:highlight>
                  <a:srgbClr val="95AB25"/>
                </a:highlight>
              </a:rPr>
              <a:t>It worked on my machine</a:t>
            </a:r>
            <a:r>
              <a:rPr lang="en-US" dirty="0">
                <a:highlight>
                  <a:srgbClr val="95AB25"/>
                </a:highlight>
              </a:rPr>
              <a:t> or </a:t>
            </a:r>
            <a:r>
              <a:rPr lang="en-US" i="1" dirty="0">
                <a:highlight>
                  <a:srgbClr val="95AB25"/>
                </a:highlight>
              </a:rPr>
              <a:t>It’s not my problem</a:t>
            </a:r>
            <a:r>
              <a:rPr lang="en-US" dirty="0"/>
              <a:t> atmosphere. Now, it’s </a:t>
            </a:r>
            <a:r>
              <a:rPr lang="en-US" i="1" dirty="0"/>
              <a:t>Let’s work together to make this the best experience for our users</a:t>
            </a:r>
            <a:r>
              <a:rPr lang="en-US" dirty="0"/>
              <a:t>. </a:t>
            </a:r>
          </a:p>
        </p:txBody>
      </p:sp>
    </p:spTree>
    <p:extLst>
      <p:ext uri="{BB962C8B-B14F-4D97-AF65-F5344CB8AC3E}">
        <p14:creationId xmlns:p14="http://schemas.microsoft.com/office/powerpoint/2010/main" val="1362374863"/>
      </p:ext>
    </p:extLst>
  </p:cSld>
  <p:clrMapOvr>
    <a:masterClrMapping/>
  </p:clrMapOvr>
  <p:transition spd="med">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C6BF91-050C-4B2C-BAE9-F6C99DEAB095}"/>
              </a:ext>
            </a:extLst>
          </p:cNvPr>
          <p:cNvSpPr>
            <a:spLocks noGrp="1"/>
          </p:cNvSpPr>
          <p:nvPr>
            <p:ph type="title"/>
          </p:nvPr>
        </p:nvSpPr>
        <p:spPr/>
        <p:txBody>
          <a:bodyPr/>
          <a:lstStyle/>
          <a:p>
            <a:r>
              <a:rPr lang="en-US" dirty="0"/>
              <a:t>Automation</a:t>
            </a:r>
          </a:p>
        </p:txBody>
      </p:sp>
      <p:sp>
        <p:nvSpPr>
          <p:cNvPr id="3" name="Content Placeholder 2">
            <a:extLst>
              <a:ext uri="{FF2B5EF4-FFF2-40B4-BE49-F238E27FC236}">
                <a16:creationId xmlns:a16="http://schemas.microsoft.com/office/drawing/2014/main" id="{7C53B89B-5451-4FBA-80AC-C2552CC0DDCE}"/>
              </a:ext>
            </a:extLst>
          </p:cNvPr>
          <p:cNvSpPr>
            <a:spLocks noGrp="1"/>
          </p:cNvSpPr>
          <p:nvPr>
            <p:ph idx="1"/>
          </p:nvPr>
        </p:nvSpPr>
        <p:spPr/>
        <p:txBody>
          <a:bodyPr/>
          <a:lstStyle/>
          <a:p>
            <a:r>
              <a:rPr lang="en-US" dirty="0"/>
              <a:t>Automation is key when it comes to DevOps.</a:t>
            </a:r>
          </a:p>
          <a:p>
            <a:r>
              <a:rPr lang="en-US" dirty="0">
                <a:highlight>
                  <a:srgbClr val="95AB25"/>
                </a:highlight>
              </a:rPr>
              <a:t>If you want to release more frequently, the release pipeline is a perfect candidate for automation</a:t>
            </a:r>
            <a:r>
              <a:rPr lang="en-US" dirty="0"/>
              <a:t>. </a:t>
            </a:r>
          </a:p>
          <a:p>
            <a:r>
              <a:rPr lang="en-US" dirty="0"/>
              <a:t>It’s completely repetitive and automation will help </a:t>
            </a:r>
            <a:r>
              <a:rPr lang="en-US" dirty="0">
                <a:highlight>
                  <a:srgbClr val="95AB25"/>
                </a:highlight>
              </a:rPr>
              <a:t>eliminate any manual errors.</a:t>
            </a:r>
          </a:p>
          <a:p>
            <a:r>
              <a:rPr lang="en-US" dirty="0">
                <a:highlight>
                  <a:srgbClr val="95AB25"/>
                </a:highlight>
              </a:rPr>
              <a:t>Continuous Integration with a thorough set of automated tests is important for automating releases. </a:t>
            </a:r>
            <a:endParaRPr lang="en-US" dirty="0"/>
          </a:p>
        </p:txBody>
      </p:sp>
    </p:spTree>
    <p:extLst>
      <p:ext uri="{BB962C8B-B14F-4D97-AF65-F5344CB8AC3E}">
        <p14:creationId xmlns:p14="http://schemas.microsoft.com/office/powerpoint/2010/main" val="1547132221"/>
      </p:ext>
    </p:extLst>
  </p:cSld>
  <p:clrMapOvr>
    <a:masterClrMapping/>
  </p:clrMapOvr>
  <p:transition spd="med">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BFF93C-2E35-48AC-980D-A785722A51F6}"/>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6508630F-880C-4665-B5B6-EB5713D59F9A}"/>
              </a:ext>
            </a:extLst>
          </p:cNvPr>
          <p:cNvSpPr>
            <a:spLocks noGrp="1"/>
          </p:cNvSpPr>
          <p:nvPr>
            <p:ph idx="1"/>
          </p:nvPr>
        </p:nvSpPr>
        <p:spPr/>
        <p:txBody>
          <a:bodyPr/>
          <a:lstStyle/>
          <a:p>
            <a:endParaRPr lang="en-US"/>
          </a:p>
        </p:txBody>
      </p:sp>
      <p:pic>
        <p:nvPicPr>
          <p:cNvPr id="4" name="Picture 3" descr="https://www.red-gate.com/wp-content/uploads/2018/10/CALMS-2.png">
            <a:extLst>
              <a:ext uri="{FF2B5EF4-FFF2-40B4-BE49-F238E27FC236}">
                <a16:creationId xmlns:a16="http://schemas.microsoft.com/office/drawing/2014/main" id="{495324B0-19DE-4C1E-8E5A-6580A93071CA}"/>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 y="0"/>
            <a:ext cx="12188825" cy="6858000"/>
          </a:xfrm>
          <a:prstGeom prst="rect">
            <a:avLst/>
          </a:prstGeom>
          <a:noFill/>
          <a:ln>
            <a:noFill/>
          </a:ln>
        </p:spPr>
      </p:pic>
    </p:spTree>
    <p:extLst>
      <p:ext uri="{BB962C8B-B14F-4D97-AF65-F5344CB8AC3E}">
        <p14:creationId xmlns:p14="http://schemas.microsoft.com/office/powerpoint/2010/main" val="1378120197"/>
      </p:ext>
    </p:extLst>
  </p:cSld>
  <p:clrMapOvr>
    <a:masterClrMapping/>
  </p:clrMapOvr>
  <p:transition spd="med">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8CFE1F-FB89-4503-AC3E-352276F6427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C84924A-380C-4392-AC02-0230813B0DEB}"/>
              </a:ext>
            </a:extLst>
          </p:cNvPr>
          <p:cNvSpPr>
            <a:spLocks noGrp="1"/>
          </p:cNvSpPr>
          <p:nvPr>
            <p:ph idx="1"/>
          </p:nvPr>
        </p:nvSpPr>
        <p:spPr/>
        <p:txBody>
          <a:bodyPr/>
          <a:lstStyle/>
          <a:p>
            <a:endParaRPr lang="en-US"/>
          </a:p>
        </p:txBody>
      </p:sp>
      <p:pic>
        <p:nvPicPr>
          <p:cNvPr id="4" name="Picture 3" descr="https://www.red-gate.com/wp-content/uploads/2018/10/CALMS-3.png">
            <a:extLst>
              <a:ext uri="{FF2B5EF4-FFF2-40B4-BE49-F238E27FC236}">
                <a16:creationId xmlns:a16="http://schemas.microsoft.com/office/drawing/2014/main" id="{6BBB9DAF-2301-4329-9C8A-11FEFE48113F}"/>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21253" y="23716"/>
            <a:ext cx="12210078" cy="6834283"/>
          </a:xfrm>
          <a:prstGeom prst="rect">
            <a:avLst/>
          </a:prstGeom>
          <a:noFill/>
          <a:ln>
            <a:noFill/>
          </a:ln>
        </p:spPr>
      </p:pic>
    </p:spTree>
    <p:extLst>
      <p:ext uri="{BB962C8B-B14F-4D97-AF65-F5344CB8AC3E}">
        <p14:creationId xmlns:p14="http://schemas.microsoft.com/office/powerpoint/2010/main" val="3911477640"/>
      </p:ext>
    </p:extLst>
  </p:cSld>
  <p:clrMapOvr>
    <a:masterClrMapping/>
  </p:clrMapOvr>
  <p:transition spd="med">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CDDA4E3-7D0F-42FA-B6F7-6B1740317E75}"/>
              </a:ext>
            </a:extLst>
          </p:cNvPr>
          <p:cNvSpPr>
            <a:spLocks noGrp="1"/>
          </p:cNvSpPr>
          <p:nvPr>
            <p:ph idx="1"/>
          </p:nvPr>
        </p:nvSpPr>
        <p:spPr/>
        <p:txBody>
          <a:bodyPr/>
          <a:lstStyle/>
          <a:p>
            <a:endParaRPr lang="en-US" dirty="0"/>
          </a:p>
        </p:txBody>
      </p:sp>
      <p:pic>
        <p:nvPicPr>
          <p:cNvPr id="4" name="Picture 3">
            <a:extLst>
              <a:ext uri="{FF2B5EF4-FFF2-40B4-BE49-F238E27FC236}">
                <a16:creationId xmlns:a16="http://schemas.microsoft.com/office/drawing/2014/main" id="{DECCD28E-3F9F-4390-9493-827DB24BE353}"/>
              </a:ext>
            </a:extLst>
          </p:cNvPr>
          <p:cNvPicPr>
            <a:picLocks noChangeAspect="1"/>
          </p:cNvPicPr>
          <p:nvPr/>
        </p:nvPicPr>
        <p:blipFill>
          <a:blip r:embed="rId2"/>
          <a:stretch>
            <a:fillRect/>
          </a:stretch>
        </p:blipFill>
        <p:spPr>
          <a:xfrm>
            <a:off x="-26169" y="1701797"/>
            <a:ext cx="12214994" cy="5156203"/>
          </a:xfrm>
          <a:prstGeom prst="rect">
            <a:avLst/>
          </a:prstGeom>
        </p:spPr>
      </p:pic>
      <p:sp>
        <p:nvSpPr>
          <p:cNvPr id="5" name="Title 4">
            <a:extLst>
              <a:ext uri="{FF2B5EF4-FFF2-40B4-BE49-F238E27FC236}">
                <a16:creationId xmlns:a16="http://schemas.microsoft.com/office/drawing/2014/main" id="{D0A98F50-6BC4-4640-AC6E-BFAA598C52FD}"/>
              </a:ext>
            </a:extLst>
          </p:cNvPr>
          <p:cNvSpPr>
            <a:spLocks noGrp="1"/>
          </p:cNvSpPr>
          <p:nvPr>
            <p:ph type="title"/>
          </p:nvPr>
        </p:nvSpPr>
        <p:spPr>
          <a:xfrm>
            <a:off x="1219200" y="274638"/>
            <a:ext cx="10360025" cy="1223962"/>
          </a:xfrm>
          <a:prstGeom prst="rect">
            <a:avLst/>
          </a:prstGeom>
        </p:spPr>
        <p:txBody>
          <a:bodyPr wrap="square">
            <a:spAutoFit/>
          </a:bodyPr>
          <a:lstStyle/>
          <a:p>
            <a:r>
              <a:rPr lang="en-US" dirty="0">
                <a:highlight>
                  <a:srgbClr val="95AB25"/>
                </a:highlight>
              </a:rPr>
              <a:t>A typical deployment pipeline as a siloed process</a:t>
            </a:r>
          </a:p>
        </p:txBody>
      </p:sp>
    </p:spTree>
    <p:extLst>
      <p:ext uri="{BB962C8B-B14F-4D97-AF65-F5344CB8AC3E}">
        <p14:creationId xmlns:p14="http://schemas.microsoft.com/office/powerpoint/2010/main" val="3035432814"/>
      </p:ext>
    </p:extLst>
  </p:cSld>
  <p:clrMapOvr>
    <a:masterClrMapping/>
  </p:clrMapOvr>
  <p:transition spd="med">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4997CEB-EDF6-4772-93A0-04C62E3C1F24}"/>
              </a:ext>
            </a:extLst>
          </p:cNvPr>
          <p:cNvSpPr>
            <a:spLocks noGrp="1"/>
          </p:cNvSpPr>
          <p:nvPr>
            <p:ph idx="1"/>
          </p:nvPr>
        </p:nvSpPr>
        <p:spPr/>
        <p:txBody>
          <a:bodyPr/>
          <a:lstStyle/>
          <a:p>
            <a:endParaRPr lang="en-US"/>
          </a:p>
        </p:txBody>
      </p:sp>
      <p:pic>
        <p:nvPicPr>
          <p:cNvPr id="4" name="Picture 3" descr="https://www.red-gate.com/wp-content/uploads/2018/10/CALMS-5.png">
            <a:extLst>
              <a:ext uri="{FF2B5EF4-FFF2-40B4-BE49-F238E27FC236}">
                <a16:creationId xmlns:a16="http://schemas.microsoft.com/office/drawing/2014/main" id="{C37B5DA1-C0EE-41C8-9B65-34B578D1A738}"/>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 y="1701797"/>
            <a:ext cx="12188825" cy="5156203"/>
          </a:xfrm>
          <a:prstGeom prst="rect">
            <a:avLst/>
          </a:prstGeom>
          <a:noFill/>
          <a:ln>
            <a:noFill/>
          </a:ln>
        </p:spPr>
      </p:pic>
      <p:sp>
        <p:nvSpPr>
          <p:cNvPr id="5" name="Title 4">
            <a:extLst>
              <a:ext uri="{FF2B5EF4-FFF2-40B4-BE49-F238E27FC236}">
                <a16:creationId xmlns:a16="http://schemas.microsoft.com/office/drawing/2014/main" id="{3372C08B-9744-497A-AFF4-91A375BBBA8D}"/>
              </a:ext>
            </a:extLst>
          </p:cNvPr>
          <p:cNvSpPr>
            <a:spLocks noGrp="1"/>
          </p:cNvSpPr>
          <p:nvPr>
            <p:ph type="title"/>
          </p:nvPr>
        </p:nvSpPr>
        <p:spPr>
          <a:xfrm>
            <a:off x="150811" y="533400"/>
            <a:ext cx="11887200" cy="621686"/>
          </a:xfrm>
          <a:prstGeom prst="rect">
            <a:avLst/>
          </a:prstGeom>
        </p:spPr>
        <p:txBody>
          <a:bodyPr wrap="square">
            <a:spAutoFit/>
          </a:bodyPr>
          <a:lstStyle/>
          <a:p>
            <a:r>
              <a:rPr lang="en-US" dirty="0">
                <a:highlight>
                  <a:srgbClr val="95AB25"/>
                </a:highlight>
              </a:rPr>
              <a:t>A typical deployment pipeline as a continuous delivery process</a:t>
            </a:r>
          </a:p>
        </p:txBody>
      </p:sp>
    </p:spTree>
    <p:extLst>
      <p:ext uri="{BB962C8B-B14F-4D97-AF65-F5344CB8AC3E}">
        <p14:creationId xmlns:p14="http://schemas.microsoft.com/office/powerpoint/2010/main" val="604857391"/>
      </p:ext>
    </p:extLst>
  </p:cSld>
  <p:clrMapOvr>
    <a:masterClrMapping/>
  </p:clrMapOvr>
  <p:transition spd="med">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About V. </a:t>
            </a:r>
            <a:r>
              <a:rPr lang="en-IN" dirty="0" err="1"/>
              <a:t>Chinnajee</a:t>
            </a:r>
            <a:r>
              <a:rPr lang="en-IN" dirty="0"/>
              <a:t> </a:t>
            </a:r>
            <a:r>
              <a:rPr lang="en-IN" dirty="0" err="1"/>
              <a:t>Rao</a:t>
            </a:r>
            <a:endParaRPr lang="en-US" dirty="0"/>
          </a:p>
        </p:txBody>
      </p:sp>
      <p:sp>
        <p:nvSpPr>
          <p:cNvPr id="3" name="Content Placeholder 2"/>
          <p:cNvSpPr>
            <a:spLocks noGrp="1"/>
          </p:cNvSpPr>
          <p:nvPr>
            <p:ph idx="1"/>
          </p:nvPr>
        </p:nvSpPr>
        <p:spPr/>
        <p:txBody>
          <a:bodyPr/>
          <a:lstStyle/>
          <a:p>
            <a:r>
              <a:rPr lang="en-IN" dirty="0"/>
              <a:t>IT Infrastructure trainer with 18 + years of experience</a:t>
            </a:r>
          </a:p>
          <a:p>
            <a:r>
              <a:rPr lang="en-IN" dirty="0"/>
              <a:t>Core – U &amp; I</a:t>
            </a:r>
          </a:p>
          <a:p>
            <a:r>
              <a:rPr lang="en-IN" dirty="0"/>
              <a:t>Certified – DevOps, AWS, RHEL, </a:t>
            </a:r>
          </a:p>
          <a:p>
            <a:pPr marL="1901620" lvl="6" indent="0">
              <a:buNone/>
            </a:pPr>
            <a:r>
              <a:rPr lang="en-IN" sz="2800" dirty="0"/>
              <a:t>Solaris , AIX, VMware </a:t>
            </a:r>
            <a:endParaRPr lang="en-US" sz="2800" dirty="0"/>
          </a:p>
        </p:txBody>
      </p:sp>
      <p:pic>
        <p:nvPicPr>
          <p:cNvPr id="157698" name="Picture 2"/>
          <p:cNvPicPr>
            <a:picLocks noChangeAspect="1" noChangeArrowheads="1"/>
          </p:cNvPicPr>
          <p:nvPr/>
        </p:nvPicPr>
        <p:blipFill>
          <a:blip r:embed="rId2"/>
          <a:srcRect/>
          <a:stretch>
            <a:fillRect/>
          </a:stretch>
        </p:blipFill>
        <p:spPr bwMode="auto">
          <a:xfrm>
            <a:off x="8913812" y="2895600"/>
            <a:ext cx="1219200" cy="2028585"/>
          </a:xfrm>
          <a:prstGeom prst="rect">
            <a:avLst/>
          </a:prstGeom>
          <a:noFill/>
          <a:ln w="9525">
            <a:noFill/>
            <a:miter lim="800000"/>
            <a:headEnd/>
            <a:tailEnd/>
          </a:ln>
          <a:effectLst/>
        </p:spPr>
      </p:pic>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57698"/>
                                        </p:tgtEl>
                                        <p:attrNameLst>
                                          <p:attrName>style.visibility</p:attrName>
                                        </p:attrNameLst>
                                      </p:cBhvr>
                                      <p:to>
                                        <p:strVal val="visible"/>
                                      </p:to>
                                    </p:set>
                                    <p:anim calcmode="lin" valueType="num">
                                      <p:cBhvr additive="base">
                                        <p:cTn id="13" dur="500" fill="hold"/>
                                        <p:tgtEl>
                                          <p:spTgt spid="157698"/>
                                        </p:tgtEl>
                                        <p:attrNameLst>
                                          <p:attrName>ppt_x</p:attrName>
                                        </p:attrNameLst>
                                      </p:cBhvr>
                                      <p:tavLst>
                                        <p:tav tm="0">
                                          <p:val>
                                            <p:strVal val="#ppt_x"/>
                                          </p:val>
                                        </p:tav>
                                        <p:tav tm="100000">
                                          <p:val>
                                            <p:strVal val="#ppt_x"/>
                                          </p:val>
                                        </p:tav>
                                      </p:tavLst>
                                    </p:anim>
                                    <p:anim calcmode="lin" valueType="num">
                                      <p:cBhvr additive="base">
                                        <p:cTn id="14" dur="500" fill="hold"/>
                                        <p:tgtEl>
                                          <p:spTgt spid="157698"/>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0" end="0"/>
                                            </p:txEl>
                                          </p:spTgt>
                                        </p:tgtEl>
                                        <p:attrNameLst>
                                          <p:attrName>style.visibility</p:attrName>
                                        </p:attrNameLst>
                                      </p:cBhvr>
                                      <p:to>
                                        <p:strVal val="visible"/>
                                      </p:to>
                                    </p:set>
                                    <p:anim calcmode="lin" valueType="num">
                                      <p:cBhvr additive="base">
                                        <p:cTn id="19"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1" end="1"/>
                                            </p:txEl>
                                          </p:spTgt>
                                        </p:tgtEl>
                                        <p:attrNameLst>
                                          <p:attrName>style.visibility</p:attrName>
                                        </p:attrNameLst>
                                      </p:cBhvr>
                                      <p:to>
                                        <p:strVal val="visible"/>
                                      </p:to>
                                    </p:set>
                                    <p:anim calcmode="lin" valueType="num">
                                      <p:cBhvr additive="base">
                                        <p:cTn id="25"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2" end="2"/>
                                            </p:txEl>
                                          </p:spTgt>
                                        </p:tgtEl>
                                        <p:attrNameLst>
                                          <p:attrName>style.visibility</p:attrName>
                                        </p:attrNameLst>
                                      </p:cBhvr>
                                      <p:to>
                                        <p:strVal val="visible"/>
                                      </p:to>
                                    </p:set>
                                    <p:anim calcmode="lin" valueType="num">
                                      <p:cBhvr additive="base">
                                        <p:cTn id="31"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2" end="2"/>
                                            </p:txEl>
                                          </p:spTgt>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3">
                                            <p:txEl>
                                              <p:pRg st="3" end="3"/>
                                            </p:txEl>
                                          </p:spTgt>
                                        </p:tgtEl>
                                        <p:attrNameLst>
                                          <p:attrName>style.visibility</p:attrName>
                                        </p:attrNameLst>
                                      </p:cBhvr>
                                      <p:to>
                                        <p:strVal val="visible"/>
                                      </p:to>
                                    </p:set>
                                    <p:anim calcmode="lin" valueType="num">
                                      <p:cBhvr additive="base">
                                        <p:cTn id="3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E9A94E-9E89-4F0D-972C-F54C7BEA8482}"/>
              </a:ext>
            </a:extLst>
          </p:cNvPr>
          <p:cNvSpPr>
            <a:spLocks noGrp="1"/>
          </p:cNvSpPr>
          <p:nvPr>
            <p:ph type="title"/>
          </p:nvPr>
        </p:nvSpPr>
        <p:spPr/>
        <p:txBody>
          <a:bodyPr/>
          <a:lstStyle/>
          <a:p>
            <a:r>
              <a:rPr lang="en-US" dirty="0"/>
              <a:t>Lean</a:t>
            </a:r>
          </a:p>
        </p:txBody>
      </p:sp>
      <p:sp>
        <p:nvSpPr>
          <p:cNvPr id="3" name="Content Placeholder 2">
            <a:extLst>
              <a:ext uri="{FF2B5EF4-FFF2-40B4-BE49-F238E27FC236}">
                <a16:creationId xmlns:a16="http://schemas.microsoft.com/office/drawing/2014/main" id="{6B9559F3-C13C-43AC-9165-D6C10FE9E7C3}"/>
              </a:ext>
            </a:extLst>
          </p:cNvPr>
          <p:cNvSpPr>
            <a:spLocks noGrp="1"/>
          </p:cNvSpPr>
          <p:nvPr>
            <p:ph idx="1"/>
          </p:nvPr>
        </p:nvSpPr>
        <p:spPr/>
        <p:txBody>
          <a:bodyPr/>
          <a:lstStyle/>
          <a:p>
            <a:r>
              <a:rPr lang="en-US" dirty="0">
                <a:highlight>
                  <a:srgbClr val="95AB25"/>
                </a:highlight>
              </a:rPr>
              <a:t>Lean is focused on incremental improvements and splitting the work into small batches. </a:t>
            </a:r>
          </a:p>
          <a:p>
            <a:r>
              <a:rPr lang="en-US" dirty="0"/>
              <a:t>The small batches allow you to release frequently as you develop.</a:t>
            </a:r>
          </a:p>
          <a:p>
            <a:r>
              <a:rPr lang="en-US" dirty="0"/>
              <a:t>This is important so that you can get real user feedback on your work and learn from it so that you can pivot and adjust according to what you learn as needed.</a:t>
            </a:r>
          </a:p>
          <a:p>
            <a:endParaRPr lang="en-US" dirty="0"/>
          </a:p>
        </p:txBody>
      </p:sp>
    </p:spTree>
    <p:extLst>
      <p:ext uri="{BB962C8B-B14F-4D97-AF65-F5344CB8AC3E}">
        <p14:creationId xmlns:p14="http://schemas.microsoft.com/office/powerpoint/2010/main" val="2907317645"/>
      </p:ext>
    </p:extLst>
  </p:cSld>
  <p:clrMapOvr>
    <a:masterClrMapping/>
  </p:clrMapOvr>
  <p:transition spd="med">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0FC18F-00FA-4C9D-BF6C-74AD8E18582C}"/>
              </a:ext>
            </a:extLst>
          </p:cNvPr>
          <p:cNvSpPr>
            <a:spLocks noGrp="1"/>
          </p:cNvSpPr>
          <p:nvPr>
            <p:ph type="title"/>
          </p:nvPr>
        </p:nvSpPr>
        <p:spPr/>
        <p:txBody>
          <a:bodyPr/>
          <a:lstStyle/>
          <a:p>
            <a:r>
              <a:rPr lang="en-US" dirty="0"/>
              <a:t>Measurement</a:t>
            </a:r>
          </a:p>
        </p:txBody>
      </p:sp>
      <p:sp>
        <p:nvSpPr>
          <p:cNvPr id="3" name="Content Placeholder 2">
            <a:extLst>
              <a:ext uri="{FF2B5EF4-FFF2-40B4-BE49-F238E27FC236}">
                <a16:creationId xmlns:a16="http://schemas.microsoft.com/office/drawing/2014/main" id="{5D36F8E7-4B70-4A7B-BFD3-0F259F47C708}"/>
              </a:ext>
            </a:extLst>
          </p:cNvPr>
          <p:cNvSpPr>
            <a:spLocks noGrp="1"/>
          </p:cNvSpPr>
          <p:nvPr>
            <p:ph idx="1"/>
          </p:nvPr>
        </p:nvSpPr>
        <p:spPr/>
        <p:txBody>
          <a:bodyPr/>
          <a:lstStyle/>
          <a:p>
            <a:r>
              <a:rPr lang="en-US" dirty="0"/>
              <a:t>Measuring is important to </a:t>
            </a:r>
            <a:r>
              <a:rPr lang="en-US" dirty="0">
                <a:highlight>
                  <a:srgbClr val="95AB25"/>
                </a:highlight>
              </a:rPr>
              <a:t>get quick feedback and continuously improve</a:t>
            </a:r>
            <a:r>
              <a:rPr lang="en-US" dirty="0"/>
              <a:t>, because you can only know if you’re making a difference and improving if you have a baseline to measure against. </a:t>
            </a:r>
          </a:p>
          <a:p>
            <a:r>
              <a:rPr lang="en-US" dirty="0"/>
              <a:t>The first area to start measuring is your internal processes,</a:t>
            </a:r>
          </a:p>
          <a:p>
            <a:pPr lvl="1"/>
            <a:r>
              <a:rPr lang="en-US" dirty="0"/>
              <a:t>like how long it takes for committed code to be running on production, </a:t>
            </a:r>
          </a:p>
          <a:p>
            <a:pPr lvl="1"/>
            <a:r>
              <a:rPr lang="en-US" dirty="0"/>
              <a:t>the frequency of releases, </a:t>
            </a:r>
          </a:p>
          <a:p>
            <a:pPr lvl="1"/>
            <a:r>
              <a:rPr lang="en-US" dirty="0"/>
              <a:t>the failure rate, and t</a:t>
            </a:r>
          </a:p>
          <a:p>
            <a:pPr lvl="1"/>
            <a:r>
              <a:rPr lang="en-US" dirty="0"/>
              <a:t>he mean time to recover from a failure.</a:t>
            </a:r>
          </a:p>
          <a:p>
            <a:endParaRPr lang="en-US" dirty="0"/>
          </a:p>
        </p:txBody>
      </p:sp>
    </p:spTree>
    <p:extLst>
      <p:ext uri="{BB962C8B-B14F-4D97-AF65-F5344CB8AC3E}">
        <p14:creationId xmlns:p14="http://schemas.microsoft.com/office/powerpoint/2010/main" val="3551281599"/>
      </p:ext>
    </p:extLst>
  </p:cSld>
  <p:clrMapOvr>
    <a:masterClrMapping/>
  </p:clrMapOvr>
  <p:transition spd="med">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FBC524-65F6-4F37-B8B2-8859D5027C54}"/>
              </a:ext>
            </a:extLst>
          </p:cNvPr>
          <p:cNvSpPr>
            <a:spLocks noGrp="1"/>
          </p:cNvSpPr>
          <p:nvPr>
            <p:ph type="title"/>
          </p:nvPr>
        </p:nvSpPr>
        <p:spPr/>
        <p:txBody>
          <a:bodyPr/>
          <a:lstStyle/>
          <a:p>
            <a:r>
              <a:rPr lang="en-US" dirty="0"/>
              <a:t>Sharing</a:t>
            </a:r>
          </a:p>
        </p:txBody>
      </p:sp>
      <p:sp>
        <p:nvSpPr>
          <p:cNvPr id="3" name="Content Placeholder 2">
            <a:extLst>
              <a:ext uri="{FF2B5EF4-FFF2-40B4-BE49-F238E27FC236}">
                <a16:creationId xmlns:a16="http://schemas.microsoft.com/office/drawing/2014/main" id="{C2F93D32-99C7-4BF2-A5F1-014A6FA945E5}"/>
              </a:ext>
            </a:extLst>
          </p:cNvPr>
          <p:cNvSpPr>
            <a:spLocks noGrp="1"/>
          </p:cNvSpPr>
          <p:nvPr>
            <p:ph idx="1"/>
          </p:nvPr>
        </p:nvSpPr>
        <p:spPr/>
        <p:txBody>
          <a:bodyPr/>
          <a:lstStyle/>
          <a:p>
            <a:r>
              <a:rPr lang="en-US" dirty="0"/>
              <a:t>Sharing brings us back to the first value, Culture. </a:t>
            </a:r>
          </a:p>
          <a:p>
            <a:r>
              <a:rPr lang="en-US" dirty="0"/>
              <a:t>If you want to make a huge impact on the culture, </a:t>
            </a:r>
            <a:r>
              <a:rPr lang="en-US" dirty="0">
                <a:highlight>
                  <a:srgbClr val="95AB25"/>
                </a:highlight>
              </a:rPr>
              <a:t>it’s important to share the lessons you’ve learned and your best practices with the rest of your company.</a:t>
            </a:r>
            <a:r>
              <a:rPr lang="en-US" dirty="0"/>
              <a:t> This helps to break down those silos so that people work together to continuously improve and do what’s best for your users.</a:t>
            </a:r>
          </a:p>
          <a:p>
            <a:endParaRPr lang="en-US" dirty="0"/>
          </a:p>
        </p:txBody>
      </p:sp>
    </p:spTree>
    <p:extLst>
      <p:ext uri="{BB962C8B-B14F-4D97-AF65-F5344CB8AC3E}">
        <p14:creationId xmlns:p14="http://schemas.microsoft.com/office/powerpoint/2010/main" val="282539110"/>
      </p:ext>
    </p:extLst>
  </p:cSld>
  <p:clrMapOvr>
    <a:masterClrMapping/>
  </p:clrMapOvr>
  <p:transition spd="med">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D3D9D6-9C77-4181-9FB5-36BB0E34B804}"/>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128C53CF-91F5-4A0E-A74C-EFD3FFE6B0C3}"/>
              </a:ext>
            </a:extLst>
          </p:cNvPr>
          <p:cNvSpPr>
            <a:spLocks noGrp="1"/>
          </p:cNvSpPr>
          <p:nvPr>
            <p:ph idx="1"/>
          </p:nvPr>
        </p:nvSpPr>
        <p:spPr/>
        <p:txBody>
          <a:bodyPr/>
          <a:lstStyle/>
          <a:p>
            <a:r>
              <a:rPr lang="en-US" dirty="0"/>
              <a:t>CALMS are important DevOps values, </a:t>
            </a:r>
          </a:p>
          <a:p>
            <a:pPr lvl="1"/>
            <a:r>
              <a:rPr lang="en-US" dirty="0"/>
              <a:t>which enable you to break down silos, </a:t>
            </a:r>
          </a:p>
          <a:p>
            <a:pPr lvl="1"/>
            <a:r>
              <a:rPr lang="en-US" dirty="0"/>
              <a:t>work better together, and </a:t>
            </a:r>
          </a:p>
          <a:p>
            <a:pPr lvl="1"/>
            <a:r>
              <a:rPr lang="en-US" dirty="0"/>
              <a:t>provide frequent value to users that can be continuously improved. </a:t>
            </a:r>
          </a:p>
        </p:txBody>
      </p:sp>
    </p:spTree>
    <p:extLst>
      <p:ext uri="{BB962C8B-B14F-4D97-AF65-F5344CB8AC3E}">
        <p14:creationId xmlns:p14="http://schemas.microsoft.com/office/powerpoint/2010/main" val="3343870886"/>
      </p:ext>
    </p:extLst>
  </p:cSld>
  <p:clrMapOvr>
    <a:masterClrMapping/>
  </p:clrMapOvr>
  <p:transition spd="med">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Collaboration of dev ops and </a:t>
            </a:r>
            <a:r>
              <a:rPr lang="en-IN" dirty="0" err="1"/>
              <a:t>qa</a:t>
            </a:r>
            <a:endParaRPr lang="en-US" dirty="0"/>
          </a:p>
        </p:txBody>
      </p:sp>
      <p:pic>
        <p:nvPicPr>
          <p:cNvPr id="53249" name="Picture 1"/>
          <p:cNvPicPr>
            <a:picLocks noGrp="1" noChangeAspect="1" noChangeArrowheads="1"/>
          </p:cNvPicPr>
          <p:nvPr>
            <p:ph idx="1"/>
          </p:nvPr>
        </p:nvPicPr>
        <p:blipFill>
          <a:blip r:embed="rId2"/>
          <a:srcRect/>
          <a:stretch>
            <a:fillRect/>
          </a:stretch>
        </p:blipFill>
        <p:spPr bwMode="auto">
          <a:xfrm>
            <a:off x="1674812" y="1905000"/>
            <a:ext cx="9372600" cy="4495800"/>
          </a:xfrm>
          <a:prstGeom prst="rect">
            <a:avLst/>
          </a:prstGeom>
          <a:noFill/>
          <a:ln w="9525">
            <a:noFill/>
            <a:miter lim="800000"/>
            <a:headEnd/>
            <a:tailEnd/>
          </a:ln>
          <a:effectLst/>
        </p:spPr>
      </p:pic>
    </p:spTree>
  </p:cSld>
  <p:clrMapOvr>
    <a:masterClrMapping/>
  </p:clrMapOvr>
  <p:transition spd="med">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DevOps combines the best of all teams</a:t>
            </a:r>
          </a:p>
        </p:txBody>
      </p:sp>
      <p:sp>
        <p:nvSpPr>
          <p:cNvPr id="3" name="Content Placeholder 2"/>
          <p:cNvSpPr>
            <a:spLocks noGrp="1"/>
          </p:cNvSpPr>
          <p:nvPr>
            <p:ph idx="1"/>
          </p:nvPr>
        </p:nvSpPr>
        <p:spPr/>
        <p:txBody>
          <a:bodyPr>
            <a:normAutofit fontScale="92500" lnSpcReduction="20000"/>
          </a:bodyPr>
          <a:lstStyle/>
          <a:p>
            <a:pPr>
              <a:buNone/>
            </a:pPr>
            <a:r>
              <a:rPr lang="en-US" dirty="0"/>
              <a:t>As following:</a:t>
            </a:r>
          </a:p>
          <a:p>
            <a:r>
              <a:rPr lang="en-US" dirty="0"/>
              <a:t>Reduces cost/time to deliver </a:t>
            </a:r>
          </a:p>
          <a:p>
            <a:pPr lvl="1"/>
            <a:r>
              <a:rPr lang="en-US" dirty="0"/>
              <a:t>Deploy often, deploy faster with repeatable, reliable process</a:t>
            </a:r>
          </a:p>
          <a:p>
            <a:r>
              <a:rPr lang="en-US" dirty="0"/>
              <a:t>Increases Quality </a:t>
            </a:r>
          </a:p>
          <a:p>
            <a:pPr lvl="1"/>
            <a:r>
              <a:rPr lang="en-US" dirty="0"/>
              <a:t> Automated testing, Reduce cost/time to test</a:t>
            </a:r>
          </a:p>
          <a:p>
            <a:r>
              <a:rPr lang="en-US" dirty="0"/>
              <a:t>Reduces Defect cycle time </a:t>
            </a:r>
          </a:p>
          <a:p>
            <a:pPr lvl="1"/>
            <a:r>
              <a:rPr lang="en-US" dirty="0"/>
              <a:t>Increase the ability to reproduce and fix defects</a:t>
            </a:r>
          </a:p>
          <a:p>
            <a:r>
              <a:rPr lang="en-US" dirty="0"/>
              <a:t>Increases Virtualized Environments utilization</a:t>
            </a:r>
          </a:p>
          <a:p>
            <a:r>
              <a:rPr lang="en-US" dirty="0"/>
              <a:t>Reduces Deployment related downtime</a:t>
            </a:r>
          </a:p>
          <a:p>
            <a:r>
              <a:rPr lang="en-US" dirty="0"/>
              <a:t>Minimizes rollbacks</a:t>
            </a:r>
          </a:p>
        </p:txBody>
      </p:sp>
    </p:spTree>
  </p:cSld>
  <p:clrMapOvr>
    <a:masterClrMapping/>
  </p:clrMapOvr>
  <p:transition spd="med">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5 Basic principles of DevOps</a:t>
            </a:r>
            <a:endParaRPr lang="en-US" dirty="0"/>
          </a:p>
        </p:txBody>
      </p:sp>
      <p:sp>
        <p:nvSpPr>
          <p:cNvPr id="3" name="Content Placeholder 2"/>
          <p:cNvSpPr>
            <a:spLocks noGrp="1"/>
          </p:cNvSpPr>
          <p:nvPr>
            <p:ph idx="1"/>
          </p:nvPr>
        </p:nvSpPr>
        <p:spPr/>
        <p:txBody>
          <a:bodyPr/>
          <a:lstStyle/>
          <a:p>
            <a:r>
              <a:rPr lang="en-US" dirty="0"/>
              <a:t>Eliminate the blame game, Open post-mortems, Feedback, Rewarding failures</a:t>
            </a:r>
          </a:p>
          <a:p>
            <a:r>
              <a:rPr lang="en-US" dirty="0"/>
              <a:t>Continuous Delivery, Monitoring, Configuration Management</a:t>
            </a:r>
          </a:p>
          <a:p>
            <a:r>
              <a:rPr lang="en-US" dirty="0"/>
              <a:t>Business value for end user</a:t>
            </a:r>
          </a:p>
          <a:p>
            <a:r>
              <a:rPr lang="en-US" dirty="0"/>
              <a:t>Performance Metrics, Logs, Business goals Metrics, People Integration Metrics, KPI</a:t>
            </a:r>
          </a:p>
          <a:p>
            <a:r>
              <a:rPr lang="en-US" dirty="0"/>
              <a:t>Ideas, Plans, Goals, Metrics, Complications, Tools</a:t>
            </a:r>
          </a:p>
        </p:txBody>
      </p:sp>
    </p:spTree>
  </p:cSld>
  <p:clrMapOvr>
    <a:masterClrMapping/>
  </p:clrMapOvr>
  <p:transition spd="med">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Challenges and problems out there</a:t>
            </a:r>
          </a:p>
        </p:txBody>
      </p:sp>
      <p:pic>
        <p:nvPicPr>
          <p:cNvPr id="50177" name="Picture 1"/>
          <p:cNvPicPr>
            <a:picLocks noGrp="1" noChangeAspect="1" noChangeArrowheads="1"/>
          </p:cNvPicPr>
          <p:nvPr>
            <p:ph idx="1"/>
          </p:nvPr>
        </p:nvPicPr>
        <p:blipFill>
          <a:blip r:embed="rId2"/>
          <a:srcRect/>
          <a:stretch>
            <a:fillRect/>
          </a:stretch>
        </p:blipFill>
        <p:spPr bwMode="auto">
          <a:xfrm>
            <a:off x="3011487" y="1847056"/>
            <a:ext cx="6775450" cy="4171950"/>
          </a:xfrm>
          <a:prstGeom prst="rect">
            <a:avLst/>
          </a:prstGeom>
          <a:noFill/>
          <a:ln w="9525">
            <a:noFill/>
            <a:miter lim="800000"/>
            <a:headEnd/>
            <a:tailEnd/>
          </a:ln>
          <a:effectLst/>
        </p:spPr>
      </p:pic>
    </p:spTree>
  </p:cSld>
  <p:clrMapOvr>
    <a:masterClrMapping/>
  </p:clrMapOvr>
  <p:transition spd="med">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Some of the serious issues blocking your software delivery are:</a:t>
            </a:r>
          </a:p>
        </p:txBody>
      </p:sp>
      <p:sp>
        <p:nvSpPr>
          <p:cNvPr id="3" name="Content Placeholder 2"/>
          <p:cNvSpPr>
            <a:spLocks noGrp="1"/>
          </p:cNvSpPr>
          <p:nvPr>
            <p:ph idx="1"/>
          </p:nvPr>
        </p:nvSpPr>
        <p:spPr/>
        <p:txBody>
          <a:bodyPr>
            <a:normAutofit lnSpcReduction="10000"/>
          </a:bodyPr>
          <a:lstStyle/>
          <a:p>
            <a:r>
              <a:rPr lang="en-US" dirty="0"/>
              <a:t>No proper configuration management </a:t>
            </a:r>
          </a:p>
          <a:p>
            <a:pPr lvl="1"/>
            <a:r>
              <a:rPr lang="en-US" dirty="0"/>
              <a:t>Discrepancies in managing configurations</a:t>
            </a:r>
          </a:p>
          <a:p>
            <a:r>
              <a:rPr lang="en-US" dirty="0"/>
              <a:t>Deployments are a blocker </a:t>
            </a:r>
          </a:p>
          <a:p>
            <a:pPr lvl="1"/>
            <a:r>
              <a:rPr lang="en-US" dirty="0"/>
              <a:t>Upgrade risk due to manual management of multiple application configuration and versions - Dependency on specific deployment engineer</a:t>
            </a:r>
          </a:p>
          <a:p>
            <a:r>
              <a:rPr lang="en-US" dirty="0"/>
              <a:t>Production downtime </a:t>
            </a:r>
          </a:p>
          <a:p>
            <a:pPr lvl="1"/>
            <a:r>
              <a:rPr lang="en-US" dirty="0"/>
              <a:t>Due to lack of improper deployment instructions / checklist</a:t>
            </a:r>
          </a:p>
          <a:p>
            <a:r>
              <a:rPr lang="en-US" dirty="0"/>
              <a:t>Hacking</a:t>
            </a:r>
          </a:p>
          <a:p>
            <a:pPr lvl="1"/>
            <a:r>
              <a:rPr lang="en-US" dirty="0"/>
              <a:t>Fixing directly in production (instead of a proper </a:t>
            </a:r>
            <a:r>
              <a:rPr lang="en-US" dirty="0" err="1"/>
              <a:t>hotfix</a:t>
            </a:r>
            <a:r>
              <a:rPr lang="en-US" dirty="0"/>
              <a:t> process) and forgets to check-in into source control</a:t>
            </a:r>
          </a:p>
        </p:txBody>
      </p:sp>
    </p:spTree>
  </p:cSld>
  <p:clrMapOvr>
    <a:masterClrMapping/>
  </p:clrMapOvr>
  <p:transition spd="med">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Some of the serious issues blocking your software delivery are:</a:t>
            </a:r>
          </a:p>
        </p:txBody>
      </p:sp>
      <p:sp>
        <p:nvSpPr>
          <p:cNvPr id="3" name="Content Placeholder 2"/>
          <p:cNvSpPr>
            <a:spLocks noGrp="1"/>
          </p:cNvSpPr>
          <p:nvPr>
            <p:ph idx="1"/>
          </p:nvPr>
        </p:nvSpPr>
        <p:spPr/>
        <p:txBody>
          <a:bodyPr/>
          <a:lstStyle/>
          <a:p>
            <a:r>
              <a:rPr lang="en-US" dirty="0"/>
              <a:t>Building and maintaining servers</a:t>
            </a:r>
          </a:p>
          <a:p>
            <a:pPr lvl="1"/>
            <a:r>
              <a:rPr lang="en-US" dirty="0"/>
              <a:t>Time consuming and unproductive</a:t>
            </a:r>
          </a:p>
          <a:p>
            <a:r>
              <a:rPr lang="en-US" dirty="0"/>
              <a:t>No environment management </a:t>
            </a:r>
          </a:p>
          <a:p>
            <a:pPr lvl="1"/>
            <a:r>
              <a:rPr lang="en-US" dirty="0"/>
              <a:t>Differences in development and production environments</a:t>
            </a:r>
          </a:p>
          <a:p>
            <a:r>
              <a:rPr lang="en-US" dirty="0"/>
              <a:t>Slow deployments </a:t>
            </a:r>
          </a:p>
          <a:p>
            <a:pPr lvl="1"/>
            <a:r>
              <a:rPr lang="en-US" dirty="0"/>
              <a:t>Costly error prone manual process and efforts</a:t>
            </a:r>
          </a:p>
          <a:p>
            <a:r>
              <a:rPr lang="en-US" dirty="0"/>
              <a:t>No shared ownership </a:t>
            </a:r>
          </a:p>
          <a:p>
            <a:pPr lvl="1"/>
            <a:r>
              <a:rPr lang="en-US" dirty="0"/>
              <a:t>Lack of feedback and proper metric leads</a:t>
            </a:r>
          </a:p>
        </p:txBody>
      </p:sp>
    </p:spTree>
  </p:cSld>
  <p:clrMapOvr>
    <a:masterClrMapping/>
  </p:clrMapOvr>
  <p:transition spd="med">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Contents</a:t>
            </a:r>
            <a:endParaRPr lang="en-US" dirty="0"/>
          </a:p>
        </p:txBody>
      </p:sp>
      <p:sp>
        <p:nvSpPr>
          <p:cNvPr id="3" name="Content Placeholder 2"/>
          <p:cNvSpPr>
            <a:spLocks noGrp="1"/>
          </p:cNvSpPr>
          <p:nvPr>
            <p:ph idx="1"/>
          </p:nvPr>
        </p:nvSpPr>
        <p:spPr/>
        <p:txBody>
          <a:bodyPr>
            <a:normAutofit fontScale="92500" lnSpcReduction="20000"/>
          </a:bodyPr>
          <a:lstStyle/>
          <a:p>
            <a:r>
              <a:rPr lang="en-US" dirty="0"/>
              <a:t>Introduction </a:t>
            </a:r>
          </a:p>
          <a:p>
            <a:r>
              <a:rPr lang="en-US" dirty="0"/>
              <a:t>What Is DevOps? </a:t>
            </a:r>
          </a:p>
          <a:p>
            <a:r>
              <a:rPr lang="en-US" dirty="0"/>
              <a:t>Do We Really Need DevOps?</a:t>
            </a:r>
          </a:p>
          <a:p>
            <a:r>
              <a:rPr lang="en-US" dirty="0"/>
              <a:t>Survey of DevOps Quantifiable Benefits </a:t>
            </a:r>
          </a:p>
          <a:p>
            <a:r>
              <a:rPr lang="en-US" dirty="0"/>
              <a:t>How Does DevOps Work Anyways?</a:t>
            </a:r>
          </a:p>
          <a:p>
            <a:r>
              <a:rPr lang="en-US" dirty="0"/>
              <a:t>Challenges and Problems Out There</a:t>
            </a:r>
          </a:p>
          <a:p>
            <a:r>
              <a:rPr lang="en-US" dirty="0"/>
              <a:t>7Cs of DevOps</a:t>
            </a:r>
          </a:p>
          <a:p>
            <a:r>
              <a:rPr lang="en-US" dirty="0"/>
              <a:t>How Will You Benefit From DevOps Approach?</a:t>
            </a:r>
          </a:p>
          <a:p>
            <a:r>
              <a:rPr lang="en-US" dirty="0"/>
              <a:t>Conclusion</a:t>
            </a:r>
          </a:p>
        </p:txBody>
      </p:sp>
      <p:pic>
        <p:nvPicPr>
          <p:cNvPr id="60418" name="Picture 2" descr="Image result for topics to be covered"/>
          <p:cNvPicPr>
            <a:picLocks noChangeAspect="1" noChangeArrowheads="1"/>
          </p:cNvPicPr>
          <p:nvPr/>
        </p:nvPicPr>
        <p:blipFill>
          <a:blip r:embed="rId2"/>
          <a:srcRect/>
          <a:stretch>
            <a:fillRect/>
          </a:stretch>
        </p:blipFill>
        <p:spPr bwMode="auto">
          <a:xfrm>
            <a:off x="7008812" y="1752600"/>
            <a:ext cx="4572000" cy="2933701"/>
          </a:xfrm>
          <a:prstGeom prst="rect">
            <a:avLst/>
          </a:prstGeom>
          <a:noFill/>
        </p:spPr>
      </p:pic>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8" presetClass="entr" presetSubtype="16" fill="hold" nodeType="clickEffect">
                                  <p:stCondLst>
                                    <p:cond delay="0"/>
                                  </p:stCondLst>
                                  <p:childTnLst>
                                    <p:set>
                                      <p:cBhvr>
                                        <p:cTn id="12" dur="1" fill="hold">
                                          <p:stCondLst>
                                            <p:cond delay="0"/>
                                          </p:stCondLst>
                                        </p:cTn>
                                        <p:tgtEl>
                                          <p:spTgt spid="60418"/>
                                        </p:tgtEl>
                                        <p:attrNameLst>
                                          <p:attrName>style.visibility</p:attrName>
                                        </p:attrNameLst>
                                      </p:cBhvr>
                                      <p:to>
                                        <p:strVal val="visible"/>
                                      </p:to>
                                    </p:set>
                                    <p:animEffect transition="in" filter="diamond(in)">
                                      <p:cBhvr>
                                        <p:cTn id="13" dur="2000"/>
                                        <p:tgtEl>
                                          <p:spTgt spid="60418"/>
                                        </p:tgtEl>
                                      </p:cBhvr>
                                    </p:animEffect>
                                  </p:childTnLst>
                                </p:cTn>
                              </p:par>
                            </p:childTnLst>
                          </p:cTn>
                        </p:par>
                        <p:par>
                          <p:cTn id="14" fill="hold">
                            <p:stCondLst>
                              <p:cond delay="2000"/>
                            </p:stCondLst>
                            <p:childTnLst>
                              <p:par>
                                <p:cTn id="15" presetID="2" presetClass="entr" presetSubtype="4" fill="hold" grpId="0" nodeType="after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anim calcmode="lin" valueType="num">
                                      <p:cBhvr additive="base">
                                        <p:cTn id="17" dur="30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8" dur="30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par>
                          <p:cTn id="19" fill="hold">
                            <p:stCondLst>
                              <p:cond delay="5000"/>
                            </p:stCondLst>
                            <p:childTnLst>
                              <p:par>
                                <p:cTn id="20" presetID="2" presetClass="entr" presetSubtype="4" fill="hold" grpId="0" nodeType="afterEffect">
                                  <p:stCondLst>
                                    <p:cond delay="0"/>
                                  </p:stCondLst>
                                  <p:childTnLst>
                                    <p:set>
                                      <p:cBhvr>
                                        <p:cTn id="21" dur="1" fill="hold">
                                          <p:stCondLst>
                                            <p:cond delay="0"/>
                                          </p:stCondLst>
                                        </p:cTn>
                                        <p:tgtEl>
                                          <p:spTgt spid="3">
                                            <p:txEl>
                                              <p:pRg st="1" end="1"/>
                                            </p:txEl>
                                          </p:spTgt>
                                        </p:tgtEl>
                                        <p:attrNameLst>
                                          <p:attrName>style.visibility</p:attrName>
                                        </p:attrNameLst>
                                      </p:cBhvr>
                                      <p:to>
                                        <p:strVal val="visible"/>
                                      </p:to>
                                    </p:set>
                                    <p:anim calcmode="lin" valueType="num">
                                      <p:cBhvr additive="base">
                                        <p:cTn id="22" dur="30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3" dur="30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par>
                          <p:cTn id="24" fill="hold">
                            <p:stCondLst>
                              <p:cond delay="8000"/>
                            </p:stCondLst>
                            <p:childTnLst>
                              <p:par>
                                <p:cTn id="25" presetID="2" presetClass="entr" presetSubtype="4" fill="hold" grpId="0" nodeType="afterEffect">
                                  <p:stCondLst>
                                    <p:cond delay="0"/>
                                  </p:stCondLst>
                                  <p:childTnLst>
                                    <p:set>
                                      <p:cBhvr>
                                        <p:cTn id="26" dur="1" fill="hold">
                                          <p:stCondLst>
                                            <p:cond delay="0"/>
                                          </p:stCondLst>
                                        </p:cTn>
                                        <p:tgtEl>
                                          <p:spTgt spid="3">
                                            <p:txEl>
                                              <p:pRg st="2" end="2"/>
                                            </p:txEl>
                                          </p:spTgt>
                                        </p:tgtEl>
                                        <p:attrNameLst>
                                          <p:attrName>style.visibility</p:attrName>
                                        </p:attrNameLst>
                                      </p:cBhvr>
                                      <p:to>
                                        <p:strVal val="visible"/>
                                      </p:to>
                                    </p:set>
                                    <p:anim calcmode="lin" valueType="num">
                                      <p:cBhvr additive="base">
                                        <p:cTn id="27" dur="30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8" dur="30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par>
                          <p:cTn id="29" fill="hold">
                            <p:stCondLst>
                              <p:cond delay="11000"/>
                            </p:stCondLst>
                            <p:childTnLst>
                              <p:par>
                                <p:cTn id="30" presetID="2" presetClass="entr" presetSubtype="4" fill="hold" grpId="0" nodeType="afterEffect">
                                  <p:stCondLst>
                                    <p:cond delay="0"/>
                                  </p:stCondLst>
                                  <p:childTnLst>
                                    <p:set>
                                      <p:cBhvr>
                                        <p:cTn id="31" dur="1" fill="hold">
                                          <p:stCondLst>
                                            <p:cond delay="0"/>
                                          </p:stCondLst>
                                        </p:cTn>
                                        <p:tgtEl>
                                          <p:spTgt spid="3">
                                            <p:txEl>
                                              <p:pRg st="3" end="3"/>
                                            </p:txEl>
                                          </p:spTgt>
                                        </p:tgtEl>
                                        <p:attrNameLst>
                                          <p:attrName>style.visibility</p:attrName>
                                        </p:attrNameLst>
                                      </p:cBhvr>
                                      <p:to>
                                        <p:strVal val="visible"/>
                                      </p:to>
                                    </p:set>
                                    <p:anim calcmode="lin" valueType="num">
                                      <p:cBhvr additive="base">
                                        <p:cTn id="32" dur="30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3" dur="30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par>
                          <p:cTn id="34" fill="hold">
                            <p:stCondLst>
                              <p:cond delay="14000"/>
                            </p:stCondLst>
                            <p:childTnLst>
                              <p:par>
                                <p:cTn id="35" presetID="2" presetClass="entr" presetSubtype="4" fill="hold" grpId="0" nodeType="afterEffect">
                                  <p:stCondLst>
                                    <p:cond delay="0"/>
                                  </p:stCondLst>
                                  <p:childTnLst>
                                    <p:set>
                                      <p:cBhvr>
                                        <p:cTn id="36" dur="1" fill="hold">
                                          <p:stCondLst>
                                            <p:cond delay="0"/>
                                          </p:stCondLst>
                                        </p:cTn>
                                        <p:tgtEl>
                                          <p:spTgt spid="3">
                                            <p:txEl>
                                              <p:pRg st="4" end="4"/>
                                            </p:txEl>
                                          </p:spTgt>
                                        </p:tgtEl>
                                        <p:attrNameLst>
                                          <p:attrName>style.visibility</p:attrName>
                                        </p:attrNameLst>
                                      </p:cBhvr>
                                      <p:to>
                                        <p:strVal val="visible"/>
                                      </p:to>
                                    </p:set>
                                    <p:anim calcmode="lin" valueType="num">
                                      <p:cBhvr additive="base">
                                        <p:cTn id="37" dur="30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8" dur="30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par>
                          <p:cTn id="39" fill="hold">
                            <p:stCondLst>
                              <p:cond delay="17000"/>
                            </p:stCondLst>
                            <p:childTnLst>
                              <p:par>
                                <p:cTn id="40" presetID="2" presetClass="entr" presetSubtype="4" fill="hold" grpId="0" nodeType="afterEffect">
                                  <p:stCondLst>
                                    <p:cond delay="0"/>
                                  </p:stCondLst>
                                  <p:childTnLst>
                                    <p:set>
                                      <p:cBhvr>
                                        <p:cTn id="41" dur="1" fill="hold">
                                          <p:stCondLst>
                                            <p:cond delay="0"/>
                                          </p:stCondLst>
                                        </p:cTn>
                                        <p:tgtEl>
                                          <p:spTgt spid="3">
                                            <p:txEl>
                                              <p:pRg st="5" end="5"/>
                                            </p:txEl>
                                          </p:spTgt>
                                        </p:tgtEl>
                                        <p:attrNameLst>
                                          <p:attrName>style.visibility</p:attrName>
                                        </p:attrNameLst>
                                      </p:cBhvr>
                                      <p:to>
                                        <p:strVal val="visible"/>
                                      </p:to>
                                    </p:set>
                                    <p:anim calcmode="lin" valueType="num">
                                      <p:cBhvr additive="base">
                                        <p:cTn id="42" dur="30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43" dur="30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par>
                          <p:cTn id="44" fill="hold">
                            <p:stCondLst>
                              <p:cond delay="20000"/>
                            </p:stCondLst>
                            <p:childTnLst>
                              <p:par>
                                <p:cTn id="45" presetID="2" presetClass="entr" presetSubtype="4" fill="hold" grpId="0" nodeType="afterEffect">
                                  <p:stCondLst>
                                    <p:cond delay="0"/>
                                  </p:stCondLst>
                                  <p:childTnLst>
                                    <p:set>
                                      <p:cBhvr>
                                        <p:cTn id="46" dur="1" fill="hold">
                                          <p:stCondLst>
                                            <p:cond delay="0"/>
                                          </p:stCondLst>
                                        </p:cTn>
                                        <p:tgtEl>
                                          <p:spTgt spid="3">
                                            <p:txEl>
                                              <p:pRg st="6" end="6"/>
                                            </p:txEl>
                                          </p:spTgt>
                                        </p:tgtEl>
                                        <p:attrNameLst>
                                          <p:attrName>style.visibility</p:attrName>
                                        </p:attrNameLst>
                                      </p:cBhvr>
                                      <p:to>
                                        <p:strVal val="visible"/>
                                      </p:to>
                                    </p:set>
                                    <p:anim calcmode="lin" valueType="num">
                                      <p:cBhvr additive="base">
                                        <p:cTn id="47" dur="30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8" dur="30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par>
                          <p:cTn id="49" fill="hold">
                            <p:stCondLst>
                              <p:cond delay="23000"/>
                            </p:stCondLst>
                            <p:childTnLst>
                              <p:par>
                                <p:cTn id="50" presetID="2" presetClass="entr" presetSubtype="4" fill="hold" grpId="0" nodeType="afterEffect">
                                  <p:stCondLst>
                                    <p:cond delay="0"/>
                                  </p:stCondLst>
                                  <p:childTnLst>
                                    <p:set>
                                      <p:cBhvr>
                                        <p:cTn id="51" dur="1" fill="hold">
                                          <p:stCondLst>
                                            <p:cond delay="0"/>
                                          </p:stCondLst>
                                        </p:cTn>
                                        <p:tgtEl>
                                          <p:spTgt spid="3">
                                            <p:txEl>
                                              <p:pRg st="7" end="7"/>
                                            </p:txEl>
                                          </p:spTgt>
                                        </p:tgtEl>
                                        <p:attrNameLst>
                                          <p:attrName>style.visibility</p:attrName>
                                        </p:attrNameLst>
                                      </p:cBhvr>
                                      <p:to>
                                        <p:strVal val="visible"/>
                                      </p:to>
                                    </p:set>
                                    <p:anim calcmode="lin" valueType="num">
                                      <p:cBhvr additive="base">
                                        <p:cTn id="52" dur="30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53" dur="30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par>
                          <p:cTn id="54" fill="hold">
                            <p:stCondLst>
                              <p:cond delay="26000"/>
                            </p:stCondLst>
                            <p:childTnLst>
                              <p:par>
                                <p:cTn id="55" presetID="2" presetClass="entr" presetSubtype="4" fill="hold" grpId="0" nodeType="afterEffect">
                                  <p:stCondLst>
                                    <p:cond delay="0"/>
                                  </p:stCondLst>
                                  <p:childTnLst>
                                    <p:set>
                                      <p:cBhvr>
                                        <p:cTn id="56" dur="1" fill="hold">
                                          <p:stCondLst>
                                            <p:cond delay="0"/>
                                          </p:stCondLst>
                                        </p:cTn>
                                        <p:tgtEl>
                                          <p:spTgt spid="3">
                                            <p:txEl>
                                              <p:pRg st="8" end="8"/>
                                            </p:txEl>
                                          </p:spTgt>
                                        </p:tgtEl>
                                        <p:attrNameLst>
                                          <p:attrName>style.visibility</p:attrName>
                                        </p:attrNameLst>
                                      </p:cBhvr>
                                      <p:to>
                                        <p:strVal val="visible"/>
                                      </p:to>
                                    </p:set>
                                    <p:anim calcmode="lin" valueType="num">
                                      <p:cBhvr additive="base">
                                        <p:cTn id="57" dur="30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58" dur="30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So,</a:t>
            </a:r>
            <a:endParaRPr lang="en-US" dirty="0"/>
          </a:p>
        </p:txBody>
      </p:sp>
      <p:sp>
        <p:nvSpPr>
          <p:cNvPr id="3" name="Content Placeholder 2"/>
          <p:cNvSpPr>
            <a:spLocks noGrp="1"/>
          </p:cNvSpPr>
          <p:nvPr>
            <p:ph idx="1"/>
          </p:nvPr>
        </p:nvSpPr>
        <p:spPr>
          <a:xfrm>
            <a:off x="1217612" y="1524000"/>
            <a:ext cx="10360501" cy="4462272"/>
          </a:xfrm>
        </p:spPr>
        <p:txBody>
          <a:bodyPr/>
          <a:lstStyle/>
          <a:p>
            <a:r>
              <a:rPr lang="en-US" b="1" dirty="0"/>
              <a:t>Realize your entire business gets impacted if you do not have Continuous Delivery.</a:t>
            </a:r>
            <a:endParaRPr lang="en-IN" b="1" dirty="0"/>
          </a:p>
          <a:p>
            <a:r>
              <a:rPr lang="en-US" dirty="0"/>
              <a:t>To enable that, you must adopt DevOps</a:t>
            </a:r>
          </a:p>
        </p:txBody>
      </p:sp>
      <p:pic>
        <p:nvPicPr>
          <p:cNvPr id="47106" name="Picture 2"/>
          <p:cNvPicPr>
            <a:picLocks noChangeAspect="1" noChangeArrowheads="1"/>
          </p:cNvPicPr>
          <p:nvPr/>
        </p:nvPicPr>
        <p:blipFill>
          <a:blip r:embed="rId2"/>
          <a:srcRect/>
          <a:stretch>
            <a:fillRect/>
          </a:stretch>
        </p:blipFill>
        <p:spPr bwMode="auto">
          <a:xfrm>
            <a:off x="4570413" y="3276600"/>
            <a:ext cx="6781800" cy="3048000"/>
          </a:xfrm>
          <a:prstGeom prst="rect">
            <a:avLst/>
          </a:prstGeom>
          <a:noFill/>
          <a:ln w="9525">
            <a:noFill/>
            <a:miter lim="800000"/>
            <a:headEnd/>
            <a:tailEnd/>
          </a:ln>
          <a:effectLst/>
        </p:spPr>
      </p:pic>
    </p:spTree>
  </p:cSld>
  <p:clrMapOvr>
    <a:masterClrMapping/>
  </p:clrMapOvr>
  <p:transition spd="med">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7Cs of DevOps</a:t>
            </a:r>
            <a:endParaRPr lang="en-US" dirty="0"/>
          </a:p>
        </p:txBody>
      </p:sp>
      <p:sp>
        <p:nvSpPr>
          <p:cNvPr id="3" name="Content Placeholder 2"/>
          <p:cNvSpPr>
            <a:spLocks noGrp="1"/>
          </p:cNvSpPr>
          <p:nvPr>
            <p:ph idx="1"/>
          </p:nvPr>
        </p:nvSpPr>
        <p:spPr/>
        <p:txBody>
          <a:bodyPr/>
          <a:lstStyle/>
          <a:p>
            <a:r>
              <a:rPr lang="en-US" dirty="0"/>
              <a:t>Communication</a:t>
            </a:r>
          </a:p>
          <a:p>
            <a:r>
              <a:rPr lang="en-US" dirty="0"/>
              <a:t>Collaboration</a:t>
            </a:r>
          </a:p>
          <a:p>
            <a:r>
              <a:rPr lang="en-US" dirty="0"/>
              <a:t>Controlled Process</a:t>
            </a:r>
          </a:p>
          <a:p>
            <a:r>
              <a:rPr lang="en-US" dirty="0"/>
              <a:t>Continuous Integration</a:t>
            </a:r>
          </a:p>
          <a:p>
            <a:r>
              <a:rPr lang="en-US" dirty="0"/>
              <a:t>Continuous Deployment</a:t>
            </a:r>
          </a:p>
          <a:p>
            <a:r>
              <a:rPr lang="en-US" dirty="0"/>
              <a:t>Continuous Testing</a:t>
            </a:r>
          </a:p>
          <a:p>
            <a:r>
              <a:rPr lang="en-US" dirty="0"/>
              <a:t>Continuous Monitoring</a:t>
            </a:r>
          </a:p>
        </p:txBody>
      </p:sp>
    </p:spTree>
  </p:cSld>
  <p:clrMapOvr>
    <a:masterClrMapping/>
  </p:clrMapOvr>
  <p:transition spd="med">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Towards Automation</a:t>
            </a:r>
            <a:endParaRPr lang="en-US" dirty="0"/>
          </a:p>
        </p:txBody>
      </p:sp>
      <p:pic>
        <p:nvPicPr>
          <p:cNvPr id="45057" name="Picture 1"/>
          <p:cNvPicPr>
            <a:picLocks noGrp="1" noChangeAspect="1" noChangeArrowheads="1"/>
          </p:cNvPicPr>
          <p:nvPr>
            <p:ph idx="1"/>
          </p:nvPr>
        </p:nvPicPr>
        <p:blipFill>
          <a:blip r:embed="rId2"/>
          <a:srcRect/>
          <a:stretch>
            <a:fillRect/>
          </a:stretch>
        </p:blipFill>
        <p:spPr bwMode="auto">
          <a:xfrm>
            <a:off x="4055525" y="1701800"/>
            <a:ext cx="4687375" cy="4462463"/>
          </a:xfrm>
          <a:prstGeom prst="rect">
            <a:avLst/>
          </a:prstGeom>
          <a:noFill/>
          <a:ln w="9525">
            <a:noFill/>
            <a:miter lim="800000"/>
            <a:headEnd/>
            <a:tailEnd/>
          </a:ln>
          <a:effectLst/>
        </p:spPr>
      </p:pic>
    </p:spTree>
  </p:cSld>
  <p:clrMapOvr>
    <a:masterClrMapping/>
  </p:clrMapOvr>
  <p:transition spd="med">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Without automation there is no DevOps.</a:t>
            </a:r>
          </a:p>
        </p:txBody>
      </p:sp>
      <p:sp>
        <p:nvSpPr>
          <p:cNvPr id="3" name="Content Placeholder 2"/>
          <p:cNvSpPr>
            <a:spLocks noGrp="1"/>
          </p:cNvSpPr>
          <p:nvPr>
            <p:ph idx="1"/>
          </p:nvPr>
        </p:nvSpPr>
        <p:spPr/>
        <p:txBody>
          <a:bodyPr>
            <a:normAutofit/>
          </a:bodyPr>
          <a:lstStyle/>
          <a:p>
            <a:r>
              <a:rPr lang="en-US" dirty="0"/>
              <a:t>Automate Provisioning </a:t>
            </a:r>
          </a:p>
          <a:p>
            <a:pPr lvl="1"/>
            <a:r>
              <a:rPr lang="en-US" dirty="0"/>
              <a:t>Infrastructure as Code</a:t>
            </a:r>
          </a:p>
          <a:p>
            <a:r>
              <a:rPr lang="en-US" dirty="0"/>
              <a:t>Automate Builds </a:t>
            </a:r>
          </a:p>
          <a:p>
            <a:pPr lvl="1"/>
            <a:r>
              <a:rPr lang="en-US" dirty="0"/>
              <a:t>Continuous Integration</a:t>
            </a:r>
          </a:p>
          <a:p>
            <a:r>
              <a:rPr lang="en-US" dirty="0"/>
              <a:t>Automate Deployments </a:t>
            </a:r>
          </a:p>
          <a:p>
            <a:pPr lvl="1"/>
            <a:r>
              <a:rPr lang="en-US" dirty="0"/>
              <a:t>Defined Deployment Pipeline and Continuous Deployments with appropriate configurations for the environments</a:t>
            </a:r>
          </a:p>
        </p:txBody>
      </p:sp>
    </p:spTree>
  </p:cSld>
  <p:clrMapOvr>
    <a:masterClrMapping/>
  </p:clrMapOvr>
  <p:transition spd="med">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Without automation there is no DevOps.</a:t>
            </a:r>
          </a:p>
        </p:txBody>
      </p:sp>
      <p:sp>
        <p:nvSpPr>
          <p:cNvPr id="3" name="Content Placeholder 2"/>
          <p:cNvSpPr>
            <a:spLocks noGrp="1"/>
          </p:cNvSpPr>
          <p:nvPr>
            <p:ph idx="1"/>
          </p:nvPr>
        </p:nvSpPr>
        <p:spPr/>
        <p:txBody>
          <a:bodyPr/>
          <a:lstStyle/>
          <a:p>
            <a:r>
              <a:rPr lang="en-US" dirty="0"/>
              <a:t>Automate Testing </a:t>
            </a:r>
          </a:p>
          <a:p>
            <a:pPr lvl="1"/>
            <a:r>
              <a:rPr lang="en-US" dirty="0"/>
              <a:t>Continuous Testing, Automated tests after each deployment</a:t>
            </a:r>
          </a:p>
          <a:p>
            <a:r>
              <a:rPr lang="en-US" dirty="0"/>
              <a:t>Automate Monitoring</a:t>
            </a:r>
          </a:p>
          <a:p>
            <a:pPr lvl="1"/>
            <a:r>
              <a:rPr lang="en-US" dirty="0"/>
              <a:t>Proper monitors in place sending alerts</a:t>
            </a:r>
          </a:p>
          <a:p>
            <a:r>
              <a:rPr lang="en-US" dirty="0"/>
              <a:t>Automate Metrics</a:t>
            </a:r>
          </a:p>
          <a:p>
            <a:pPr lvl="1"/>
            <a:r>
              <a:rPr lang="en-US" dirty="0"/>
              <a:t> Performance Metrics, Logs</a:t>
            </a:r>
          </a:p>
          <a:p>
            <a:endParaRPr lang="en-US" dirty="0"/>
          </a:p>
        </p:txBody>
      </p:sp>
    </p:spTree>
  </p:cSld>
  <p:clrMapOvr>
    <a:masterClrMapping/>
  </p:clrMapOvr>
  <p:transition spd="med">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8883" y="274637"/>
            <a:ext cx="10360501" cy="1020763"/>
          </a:xfrm>
        </p:spPr>
        <p:txBody>
          <a:bodyPr/>
          <a:lstStyle/>
          <a:p>
            <a:r>
              <a:rPr lang="en-US" dirty="0"/>
              <a:t>How will you benefit from DevOps approach</a:t>
            </a:r>
          </a:p>
        </p:txBody>
      </p:sp>
      <p:sp>
        <p:nvSpPr>
          <p:cNvPr id="3" name="Content Placeholder 2"/>
          <p:cNvSpPr>
            <a:spLocks noGrp="1"/>
          </p:cNvSpPr>
          <p:nvPr>
            <p:ph idx="1"/>
          </p:nvPr>
        </p:nvSpPr>
        <p:spPr>
          <a:xfrm>
            <a:off x="1218883" y="1600201"/>
            <a:ext cx="10360501" cy="1219200"/>
          </a:xfrm>
        </p:spPr>
        <p:txBody>
          <a:bodyPr>
            <a:normAutofit lnSpcReduction="10000"/>
          </a:bodyPr>
          <a:lstStyle/>
          <a:p>
            <a:r>
              <a:rPr lang="en-US" dirty="0"/>
              <a:t>DevOps Approach defines the </a:t>
            </a:r>
            <a:r>
              <a:rPr lang="en-US" b="1" dirty="0"/>
              <a:t>DevOps lifecycle as a Continuous on-going interactions and feedback </a:t>
            </a:r>
            <a:r>
              <a:rPr lang="en-US" dirty="0"/>
              <a:t>between the Customers-Business-Development-Operations.</a:t>
            </a:r>
          </a:p>
        </p:txBody>
      </p:sp>
      <p:pic>
        <p:nvPicPr>
          <p:cNvPr id="64514" name="Picture 2"/>
          <p:cNvPicPr>
            <a:picLocks noChangeAspect="1" noChangeArrowheads="1"/>
          </p:cNvPicPr>
          <p:nvPr/>
        </p:nvPicPr>
        <p:blipFill>
          <a:blip r:embed="rId2"/>
          <a:srcRect/>
          <a:stretch>
            <a:fillRect/>
          </a:stretch>
        </p:blipFill>
        <p:spPr bwMode="auto">
          <a:xfrm>
            <a:off x="4494212" y="2971800"/>
            <a:ext cx="6019800" cy="3667736"/>
          </a:xfrm>
          <a:prstGeom prst="rect">
            <a:avLst/>
          </a:prstGeom>
          <a:noFill/>
          <a:ln w="9525">
            <a:noFill/>
            <a:miter lim="800000"/>
            <a:headEnd/>
            <a:tailEnd/>
          </a:ln>
          <a:effectLst/>
        </p:spPr>
      </p:pic>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8" presetClass="entr" presetSubtype="16" fill="hold" nodeType="clickEffect">
                                  <p:stCondLst>
                                    <p:cond delay="0"/>
                                  </p:stCondLst>
                                  <p:childTnLst>
                                    <p:set>
                                      <p:cBhvr>
                                        <p:cTn id="18" dur="1" fill="hold">
                                          <p:stCondLst>
                                            <p:cond delay="0"/>
                                          </p:stCondLst>
                                        </p:cTn>
                                        <p:tgtEl>
                                          <p:spTgt spid="64514"/>
                                        </p:tgtEl>
                                        <p:attrNameLst>
                                          <p:attrName>style.visibility</p:attrName>
                                        </p:attrNameLst>
                                      </p:cBhvr>
                                      <p:to>
                                        <p:strVal val="visible"/>
                                      </p:to>
                                    </p:set>
                                    <p:animEffect transition="in" filter="diamond(in)">
                                      <p:cBhvr>
                                        <p:cTn id="19" dur="2000"/>
                                        <p:tgtEl>
                                          <p:spTgt spid="645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Barriers to DevOps Adoption</a:t>
            </a:r>
          </a:p>
        </p:txBody>
      </p:sp>
      <p:pic>
        <p:nvPicPr>
          <p:cNvPr id="38913" name="Picture 1"/>
          <p:cNvPicPr>
            <a:picLocks noGrp="1" noChangeAspect="1" noChangeArrowheads="1"/>
          </p:cNvPicPr>
          <p:nvPr>
            <p:ph idx="1"/>
          </p:nvPr>
        </p:nvPicPr>
        <p:blipFill>
          <a:blip r:embed="rId2"/>
          <a:srcRect/>
          <a:stretch>
            <a:fillRect/>
          </a:stretch>
        </p:blipFill>
        <p:spPr bwMode="auto">
          <a:xfrm>
            <a:off x="608012" y="0"/>
            <a:ext cx="10668000" cy="6858000"/>
          </a:xfrm>
          <a:prstGeom prst="rect">
            <a:avLst/>
          </a:prstGeom>
          <a:noFill/>
          <a:ln w="9525">
            <a:noFill/>
            <a:miter lim="800000"/>
            <a:headEnd/>
            <a:tailEnd/>
          </a:ln>
          <a:effectLst/>
        </p:spPr>
      </p:pic>
      <p:pic>
        <p:nvPicPr>
          <p:cNvPr id="38914" name="Picture 2"/>
          <p:cNvPicPr>
            <a:picLocks noChangeAspect="1" noChangeArrowheads="1"/>
          </p:cNvPicPr>
          <p:nvPr/>
        </p:nvPicPr>
        <p:blipFill>
          <a:blip r:embed="rId3"/>
          <a:srcRect/>
          <a:stretch>
            <a:fillRect/>
          </a:stretch>
        </p:blipFill>
        <p:spPr bwMode="auto">
          <a:xfrm>
            <a:off x="2817812" y="0"/>
            <a:ext cx="8258175" cy="914400"/>
          </a:xfrm>
          <a:prstGeom prst="rect">
            <a:avLst/>
          </a:prstGeom>
          <a:noFill/>
          <a:ln w="9525">
            <a:noFill/>
            <a:miter lim="800000"/>
            <a:headEnd/>
            <a:tailEnd/>
          </a:ln>
          <a:effectLst/>
        </p:spPr>
      </p:pic>
      <p:pic>
        <p:nvPicPr>
          <p:cNvPr id="38916" name="Picture 4"/>
          <p:cNvPicPr>
            <a:picLocks noChangeAspect="1" noChangeArrowheads="1"/>
          </p:cNvPicPr>
          <p:nvPr/>
        </p:nvPicPr>
        <p:blipFill>
          <a:blip r:embed="rId4"/>
          <a:srcRect/>
          <a:stretch>
            <a:fillRect/>
          </a:stretch>
        </p:blipFill>
        <p:spPr bwMode="auto">
          <a:xfrm>
            <a:off x="2817812" y="838200"/>
            <a:ext cx="5286375" cy="800100"/>
          </a:xfrm>
          <a:prstGeom prst="rect">
            <a:avLst/>
          </a:prstGeom>
          <a:noFill/>
          <a:ln w="9525">
            <a:noFill/>
            <a:miter lim="800000"/>
            <a:headEnd/>
            <a:tailEnd/>
          </a:ln>
          <a:effectLst/>
        </p:spPr>
      </p:pic>
      <p:pic>
        <p:nvPicPr>
          <p:cNvPr id="38918" name="Picture 6"/>
          <p:cNvPicPr>
            <a:picLocks noChangeAspect="1" noChangeArrowheads="1"/>
          </p:cNvPicPr>
          <p:nvPr/>
        </p:nvPicPr>
        <p:blipFill>
          <a:blip r:embed="rId5"/>
          <a:srcRect/>
          <a:stretch>
            <a:fillRect/>
          </a:stretch>
        </p:blipFill>
        <p:spPr bwMode="auto">
          <a:xfrm>
            <a:off x="2817812" y="1752600"/>
            <a:ext cx="3857625" cy="866775"/>
          </a:xfrm>
          <a:prstGeom prst="rect">
            <a:avLst/>
          </a:prstGeom>
          <a:noFill/>
          <a:ln w="9525">
            <a:noFill/>
            <a:miter lim="800000"/>
            <a:headEnd/>
            <a:tailEnd/>
          </a:ln>
          <a:effectLst/>
        </p:spPr>
      </p:pic>
      <p:pic>
        <p:nvPicPr>
          <p:cNvPr id="38919" name="Picture 7"/>
          <p:cNvPicPr>
            <a:picLocks noChangeAspect="1" noChangeArrowheads="1"/>
          </p:cNvPicPr>
          <p:nvPr/>
        </p:nvPicPr>
        <p:blipFill>
          <a:blip r:embed="rId6"/>
          <a:srcRect/>
          <a:stretch>
            <a:fillRect/>
          </a:stretch>
        </p:blipFill>
        <p:spPr bwMode="auto">
          <a:xfrm>
            <a:off x="2817812" y="2819400"/>
            <a:ext cx="1790700" cy="866775"/>
          </a:xfrm>
          <a:prstGeom prst="rect">
            <a:avLst/>
          </a:prstGeom>
          <a:noFill/>
          <a:ln w="9525">
            <a:noFill/>
            <a:miter lim="800000"/>
            <a:headEnd/>
            <a:tailEnd/>
          </a:ln>
          <a:effectLst/>
        </p:spPr>
      </p:pic>
      <p:pic>
        <p:nvPicPr>
          <p:cNvPr id="38920" name="Picture 8"/>
          <p:cNvPicPr>
            <a:picLocks noChangeAspect="1" noChangeArrowheads="1"/>
          </p:cNvPicPr>
          <p:nvPr/>
        </p:nvPicPr>
        <p:blipFill>
          <a:blip r:embed="rId7"/>
          <a:srcRect/>
          <a:stretch>
            <a:fillRect/>
          </a:stretch>
        </p:blipFill>
        <p:spPr bwMode="auto">
          <a:xfrm>
            <a:off x="2817812" y="3810000"/>
            <a:ext cx="1885950" cy="838200"/>
          </a:xfrm>
          <a:prstGeom prst="rect">
            <a:avLst/>
          </a:prstGeom>
          <a:noFill/>
          <a:ln w="9525">
            <a:noFill/>
            <a:miter lim="800000"/>
            <a:headEnd/>
            <a:tailEnd/>
          </a:ln>
          <a:effectLst/>
        </p:spPr>
      </p:pic>
      <p:pic>
        <p:nvPicPr>
          <p:cNvPr id="38921" name="Picture 9"/>
          <p:cNvPicPr>
            <a:picLocks noChangeAspect="1" noChangeArrowheads="1"/>
          </p:cNvPicPr>
          <p:nvPr/>
        </p:nvPicPr>
        <p:blipFill>
          <a:blip r:embed="rId8"/>
          <a:srcRect/>
          <a:stretch>
            <a:fillRect/>
          </a:stretch>
        </p:blipFill>
        <p:spPr bwMode="auto">
          <a:xfrm>
            <a:off x="2817812" y="4724400"/>
            <a:ext cx="352425" cy="962025"/>
          </a:xfrm>
          <a:prstGeom prst="rect">
            <a:avLst/>
          </a:prstGeom>
          <a:noFill/>
          <a:ln w="9525">
            <a:noFill/>
            <a:miter lim="800000"/>
            <a:headEnd/>
            <a:tailEnd/>
          </a:ln>
          <a:effectLst/>
        </p:spPr>
      </p:pic>
      <p:pic>
        <p:nvPicPr>
          <p:cNvPr id="38922" name="Picture 10"/>
          <p:cNvPicPr>
            <a:picLocks noChangeAspect="1" noChangeArrowheads="1"/>
          </p:cNvPicPr>
          <p:nvPr/>
        </p:nvPicPr>
        <p:blipFill>
          <a:blip r:embed="rId9"/>
          <a:srcRect/>
          <a:stretch>
            <a:fillRect/>
          </a:stretch>
        </p:blipFill>
        <p:spPr bwMode="auto">
          <a:xfrm>
            <a:off x="2817812" y="5791200"/>
            <a:ext cx="2552700" cy="590550"/>
          </a:xfrm>
          <a:prstGeom prst="rect">
            <a:avLst/>
          </a:prstGeom>
          <a:noFill/>
          <a:ln w="9525">
            <a:noFill/>
            <a:miter lim="800000"/>
            <a:headEnd/>
            <a:tailEnd/>
          </a:ln>
          <a:effectLst/>
        </p:spPr>
      </p:pic>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ntr" presetSubtype="16" fill="hold" nodeType="clickEffect">
                                  <p:stCondLst>
                                    <p:cond delay="0"/>
                                  </p:stCondLst>
                                  <p:childTnLst>
                                    <p:set>
                                      <p:cBhvr>
                                        <p:cTn id="6" dur="1" fill="hold">
                                          <p:stCondLst>
                                            <p:cond delay="0"/>
                                          </p:stCondLst>
                                        </p:cTn>
                                        <p:tgtEl>
                                          <p:spTgt spid="38913"/>
                                        </p:tgtEl>
                                        <p:attrNameLst>
                                          <p:attrName>style.visibility</p:attrName>
                                        </p:attrNameLst>
                                      </p:cBhvr>
                                      <p:to>
                                        <p:strVal val="visible"/>
                                      </p:to>
                                    </p:set>
                                    <p:animEffect transition="in" filter="diamond(in)">
                                      <p:cBhvr>
                                        <p:cTn id="7" dur="2000"/>
                                        <p:tgtEl>
                                          <p:spTgt spid="38913"/>
                                        </p:tgtEl>
                                      </p:cBhvr>
                                    </p:animEffect>
                                  </p:childTnLst>
                                </p:cTn>
                              </p:par>
                            </p:childTnLst>
                          </p:cTn>
                        </p:par>
                      </p:childTnLst>
                    </p:cTn>
                  </p:par>
                  <p:par>
                    <p:cTn id="8" fill="hold">
                      <p:stCondLst>
                        <p:cond delay="indefinite"/>
                      </p:stCondLst>
                      <p:childTnLst>
                        <p:par>
                          <p:cTn id="9" fill="hold">
                            <p:stCondLst>
                              <p:cond delay="0"/>
                            </p:stCondLst>
                            <p:childTnLst>
                              <p:par>
                                <p:cTn id="10" presetID="8" presetClass="entr" presetSubtype="16" fill="hold" nodeType="clickEffect">
                                  <p:stCondLst>
                                    <p:cond delay="0"/>
                                  </p:stCondLst>
                                  <p:childTnLst>
                                    <p:set>
                                      <p:cBhvr>
                                        <p:cTn id="11" dur="1" fill="hold">
                                          <p:stCondLst>
                                            <p:cond delay="0"/>
                                          </p:stCondLst>
                                        </p:cTn>
                                        <p:tgtEl>
                                          <p:spTgt spid="38914"/>
                                        </p:tgtEl>
                                        <p:attrNameLst>
                                          <p:attrName>style.visibility</p:attrName>
                                        </p:attrNameLst>
                                      </p:cBhvr>
                                      <p:to>
                                        <p:strVal val="visible"/>
                                      </p:to>
                                    </p:set>
                                    <p:animEffect transition="in" filter="diamond(in)">
                                      <p:cBhvr>
                                        <p:cTn id="12" dur="2000"/>
                                        <p:tgtEl>
                                          <p:spTgt spid="38914"/>
                                        </p:tgtEl>
                                      </p:cBhvr>
                                    </p:animEffect>
                                  </p:childTnLst>
                                </p:cTn>
                              </p:par>
                            </p:childTnLst>
                          </p:cTn>
                        </p:par>
                      </p:childTnLst>
                    </p:cTn>
                  </p:par>
                  <p:par>
                    <p:cTn id="13" fill="hold">
                      <p:stCondLst>
                        <p:cond delay="indefinite"/>
                      </p:stCondLst>
                      <p:childTnLst>
                        <p:par>
                          <p:cTn id="14" fill="hold">
                            <p:stCondLst>
                              <p:cond delay="0"/>
                            </p:stCondLst>
                            <p:childTnLst>
                              <p:par>
                                <p:cTn id="15" presetID="8" presetClass="entr" presetSubtype="16" fill="hold" nodeType="clickEffect">
                                  <p:stCondLst>
                                    <p:cond delay="0"/>
                                  </p:stCondLst>
                                  <p:childTnLst>
                                    <p:set>
                                      <p:cBhvr>
                                        <p:cTn id="16" dur="1" fill="hold">
                                          <p:stCondLst>
                                            <p:cond delay="0"/>
                                          </p:stCondLst>
                                        </p:cTn>
                                        <p:tgtEl>
                                          <p:spTgt spid="38916"/>
                                        </p:tgtEl>
                                        <p:attrNameLst>
                                          <p:attrName>style.visibility</p:attrName>
                                        </p:attrNameLst>
                                      </p:cBhvr>
                                      <p:to>
                                        <p:strVal val="visible"/>
                                      </p:to>
                                    </p:set>
                                    <p:animEffect transition="in" filter="diamond(in)">
                                      <p:cBhvr>
                                        <p:cTn id="17" dur="2000"/>
                                        <p:tgtEl>
                                          <p:spTgt spid="38916"/>
                                        </p:tgtEl>
                                      </p:cBhvr>
                                    </p:animEffect>
                                  </p:childTnLst>
                                </p:cTn>
                              </p:par>
                            </p:childTnLst>
                          </p:cTn>
                        </p:par>
                      </p:childTnLst>
                    </p:cTn>
                  </p:par>
                  <p:par>
                    <p:cTn id="18" fill="hold">
                      <p:stCondLst>
                        <p:cond delay="indefinite"/>
                      </p:stCondLst>
                      <p:childTnLst>
                        <p:par>
                          <p:cTn id="19" fill="hold">
                            <p:stCondLst>
                              <p:cond delay="0"/>
                            </p:stCondLst>
                            <p:childTnLst>
                              <p:par>
                                <p:cTn id="20" presetID="8" presetClass="entr" presetSubtype="16" fill="hold" nodeType="clickEffect">
                                  <p:stCondLst>
                                    <p:cond delay="0"/>
                                  </p:stCondLst>
                                  <p:childTnLst>
                                    <p:set>
                                      <p:cBhvr>
                                        <p:cTn id="21" dur="1" fill="hold">
                                          <p:stCondLst>
                                            <p:cond delay="0"/>
                                          </p:stCondLst>
                                        </p:cTn>
                                        <p:tgtEl>
                                          <p:spTgt spid="38918"/>
                                        </p:tgtEl>
                                        <p:attrNameLst>
                                          <p:attrName>style.visibility</p:attrName>
                                        </p:attrNameLst>
                                      </p:cBhvr>
                                      <p:to>
                                        <p:strVal val="visible"/>
                                      </p:to>
                                    </p:set>
                                    <p:animEffect transition="in" filter="diamond(in)">
                                      <p:cBhvr>
                                        <p:cTn id="22" dur="2000"/>
                                        <p:tgtEl>
                                          <p:spTgt spid="38918"/>
                                        </p:tgtEl>
                                      </p:cBhvr>
                                    </p:animEffect>
                                  </p:childTnLst>
                                </p:cTn>
                              </p:par>
                            </p:childTnLst>
                          </p:cTn>
                        </p:par>
                      </p:childTnLst>
                    </p:cTn>
                  </p:par>
                  <p:par>
                    <p:cTn id="23" fill="hold">
                      <p:stCondLst>
                        <p:cond delay="indefinite"/>
                      </p:stCondLst>
                      <p:childTnLst>
                        <p:par>
                          <p:cTn id="24" fill="hold">
                            <p:stCondLst>
                              <p:cond delay="0"/>
                            </p:stCondLst>
                            <p:childTnLst>
                              <p:par>
                                <p:cTn id="25" presetID="8" presetClass="entr" presetSubtype="16" fill="hold" nodeType="clickEffect">
                                  <p:stCondLst>
                                    <p:cond delay="0"/>
                                  </p:stCondLst>
                                  <p:childTnLst>
                                    <p:set>
                                      <p:cBhvr>
                                        <p:cTn id="26" dur="1" fill="hold">
                                          <p:stCondLst>
                                            <p:cond delay="0"/>
                                          </p:stCondLst>
                                        </p:cTn>
                                        <p:tgtEl>
                                          <p:spTgt spid="38919"/>
                                        </p:tgtEl>
                                        <p:attrNameLst>
                                          <p:attrName>style.visibility</p:attrName>
                                        </p:attrNameLst>
                                      </p:cBhvr>
                                      <p:to>
                                        <p:strVal val="visible"/>
                                      </p:to>
                                    </p:set>
                                    <p:animEffect transition="in" filter="diamond(in)">
                                      <p:cBhvr>
                                        <p:cTn id="27" dur="2000"/>
                                        <p:tgtEl>
                                          <p:spTgt spid="38919"/>
                                        </p:tgtEl>
                                      </p:cBhvr>
                                    </p:animEffect>
                                  </p:childTnLst>
                                </p:cTn>
                              </p:par>
                            </p:childTnLst>
                          </p:cTn>
                        </p:par>
                      </p:childTnLst>
                    </p:cTn>
                  </p:par>
                  <p:par>
                    <p:cTn id="28" fill="hold">
                      <p:stCondLst>
                        <p:cond delay="indefinite"/>
                      </p:stCondLst>
                      <p:childTnLst>
                        <p:par>
                          <p:cTn id="29" fill="hold">
                            <p:stCondLst>
                              <p:cond delay="0"/>
                            </p:stCondLst>
                            <p:childTnLst>
                              <p:par>
                                <p:cTn id="30" presetID="8" presetClass="entr" presetSubtype="16" fill="hold" nodeType="clickEffect">
                                  <p:stCondLst>
                                    <p:cond delay="0"/>
                                  </p:stCondLst>
                                  <p:childTnLst>
                                    <p:set>
                                      <p:cBhvr>
                                        <p:cTn id="31" dur="1" fill="hold">
                                          <p:stCondLst>
                                            <p:cond delay="0"/>
                                          </p:stCondLst>
                                        </p:cTn>
                                        <p:tgtEl>
                                          <p:spTgt spid="38920"/>
                                        </p:tgtEl>
                                        <p:attrNameLst>
                                          <p:attrName>style.visibility</p:attrName>
                                        </p:attrNameLst>
                                      </p:cBhvr>
                                      <p:to>
                                        <p:strVal val="visible"/>
                                      </p:to>
                                    </p:set>
                                    <p:animEffect transition="in" filter="diamond(in)">
                                      <p:cBhvr>
                                        <p:cTn id="32" dur="2000"/>
                                        <p:tgtEl>
                                          <p:spTgt spid="38920"/>
                                        </p:tgtEl>
                                      </p:cBhvr>
                                    </p:animEffect>
                                  </p:childTnLst>
                                </p:cTn>
                              </p:par>
                            </p:childTnLst>
                          </p:cTn>
                        </p:par>
                      </p:childTnLst>
                    </p:cTn>
                  </p:par>
                  <p:par>
                    <p:cTn id="33" fill="hold">
                      <p:stCondLst>
                        <p:cond delay="indefinite"/>
                      </p:stCondLst>
                      <p:childTnLst>
                        <p:par>
                          <p:cTn id="34" fill="hold">
                            <p:stCondLst>
                              <p:cond delay="0"/>
                            </p:stCondLst>
                            <p:childTnLst>
                              <p:par>
                                <p:cTn id="35" presetID="8" presetClass="entr" presetSubtype="16" fill="hold" nodeType="clickEffect">
                                  <p:stCondLst>
                                    <p:cond delay="0"/>
                                  </p:stCondLst>
                                  <p:childTnLst>
                                    <p:set>
                                      <p:cBhvr>
                                        <p:cTn id="36" dur="1" fill="hold">
                                          <p:stCondLst>
                                            <p:cond delay="0"/>
                                          </p:stCondLst>
                                        </p:cTn>
                                        <p:tgtEl>
                                          <p:spTgt spid="38921"/>
                                        </p:tgtEl>
                                        <p:attrNameLst>
                                          <p:attrName>style.visibility</p:attrName>
                                        </p:attrNameLst>
                                      </p:cBhvr>
                                      <p:to>
                                        <p:strVal val="visible"/>
                                      </p:to>
                                    </p:set>
                                    <p:animEffect transition="in" filter="diamond(in)">
                                      <p:cBhvr>
                                        <p:cTn id="37" dur="2000"/>
                                        <p:tgtEl>
                                          <p:spTgt spid="38921"/>
                                        </p:tgtEl>
                                      </p:cBhvr>
                                    </p:animEffect>
                                  </p:childTnLst>
                                </p:cTn>
                              </p:par>
                            </p:childTnLst>
                          </p:cTn>
                        </p:par>
                      </p:childTnLst>
                    </p:cTn>
                  </p:par>
                  <p:par>
                    <p:cTn id="38" fill="hold">
                      <p:stCondLst>
                        <p:cond delay="indefinite"/>
                      </p:stCondLst>
                      <p:childTnLst>
                        <p:par>
                          <p:cTn id="39" fill="hold">
                            <p:stCondLst>
                              <p:cond delay="0"/>
                            </p:stCondLst>
                            <p:childTnLst>
                              <p:par>
                                <p:cTn id="40" presetID="8" presetClass="entr" presetSubtype="16" fill="hold" nodeType="clickEffect">
                                  <p:stCondLst>
                                    <p:cond delay="0"/>
                                  </p:stCondLst>
                                  <p:childTnLst>
                                    <p:set>
                                      <p:cBhvr>
                                        <p:cTn id="41" dur="1" fill="hold">
                                          <p:stCondLst>
                                            <p:cond delay="0"/>
                                          </p:stCondLst>
                                        </p:cTn>
                                        <p:tgtEl>
                                          <p:spTgt spid="38922"/>
                                        </p:tgtEl>
                                        <p:attrNameLst>
                                          <p:attrName>style.visibility</p:attrName>
                                        </p:attrNameLst>
                                      </p:cBhvr>
                                      <p:to>
                                        <p:strVal val="visible"/>
                                      </p:to>
                                    </p:set>
                                    <p:animEffect transition="in" filter="diamond(in)">
                                      <p:cBhvr>
                                        <p:cTn id="42" dur="2000"/>
                                        <p:tgtEl>
                                          <p:spTgt spid="389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Some Companies who got DevOps Right</a:t>
            </a:r>
            <a:endParaRPr lang="en-US" dirty="0"/>
          </a:p>
        </p:txBody>
      </p:sp>
      <p:pic>
        <p:nvPicPr>
          <p:cNvPr id="37889" name="Picture 1"/>
          <p:cNvPicPr>
            <a:picLocks noGrp="1" noChangeAspect="1" noChangeArrowheads="1"/>
          </p:cNvPicPr>
          <p:nvPr>
            <p:ph idx="1"/>
          </p:nvPr>
        </p:nvPicPr>
        <p:blipFill>
          <a:blip r:embed="rId2"/>
          <a:srcRect/>
          <a:stretch>
            <a:fillRect/>
          </a:stretch>
        </p:blipFill>
        <p:spPr bwMode="auto">
          <a:xfrm>
            <a:off x="1293812" y="1905000"/>
            <a:ext cx="7620000" cy="3581400"/>
          </a:xfrm>
          <a:prstGeom prst="rect">
            <a:avLst/>
          </a:prstGeom>
          <a:noFill/>
          <a:ln w="9525">
            <a:noFill/>
            <a:miter lim="800000"/>
            <a:headEnd/>
            <a:tailEnd/>
          </a:ln>
          <a:effectLst/>
        </p:spPr>
      </p:pic>
      <p:pic>
        <p:nvPicPr>
          <p:cNvPr id="37890" name="Picture 2"/>
          <p:cNvPicPr>
            <a:picLocks noChangeAspect="1" noChangeArrowheads="1"/>
          </p:cNvPicPr>
          <p:nvPr/>
        </p:nvPicPr>
        <p:blipFill>
          <a:blip r:embed="rId3"/>
          <a:srcRect/>
          <a:stretch>
            <a:fillRect/>
          </a:stretch>
        </p:blipFill>
        <p:spPr bwMode="auto">
          <a:xfrm>
            <a:off x="1446212" y="2133600"/>
            <a:ext cx="1352550" cy="1343025"/>
          </a:xfrm>
          <a:prstGeom prst="rect">
            <a:avLst/>
          </a:prstGeom>
          <a:noFill/>
          <a:ln w="9525">
            <a:noFill/>
            <a:miter lim="800000"/>
            <a:headEnd/>
            <a:tailEnd/>
          </a:ln>
          <a:effectLst/>
        </p:spPr>
      </p:pic>
      <p:pic>
        <p:nvPicPr>
          <p:cNvPr id="37891" name="Picture 3"/>
          <p:cNvPicPr>
            <a:picLocks noChangeAspect="1" noChangeArrowheads="1"/>
          </p:cNvPicPr>
          <p:nvPr/>
        </p:nvPicPr>
        <p:blipFill>
          <a:blip r:embed="rId4"/>
          <a:srcRect/>
          <a:stretch>
            <a:fillRect/>
          </a:stretch>
        </p:blipFill>
        <p:spPr bwMode="auto">
          <a:xfrm>
            <a:off x="2970212" y="2133600"/>
            <a:ext cx="1333500" cy="1323975"/>
          </a:xfrm>
          <a:prstGeom prst="rect">
            <a:avLst/>
          </a:prstGeom>
          <a:noFill/>
          <a:ln w="9525">
            <a:noFill/>
            <a:miter lim="800000"/>
            <a:headEnd/>
            <a:tailEnd/>
          </a:ln>
          <a:effectLst/>
        </p:spPr>
      </p:pic>
      <p:pic>
        <p:nvPicPr>
          <p:cNvPr id="37893" name="Picture 5"/>
          <p:cNvPicPr>
            <a:picLocks noChangeAspect="1" noChangeArrowheads="1"/>
          </p:cNvPicPr>
          <p:nvPr/>
        </p:nvPicPr>
        <p:blipFill>
          <a:blip r:embed="rId5"/>
          <a:srcRect/>
          <a:stretch>
            <a:fillRect/>
          </a:stretch>
        </p:blipFill>
        <p:spPr bwMode="auto">
          <a:xfrm>
            <a:off x="4418012" y="2133600"/>
            <a:ext cx="1343025" cy="1343025"/>
          </a:xfrm>
          <a:prstGeom prst="rect">
            <a:avLst/>
          </a:prstGeom>
          <a:noFill/>
          <a:ln w="9525">
            <a:noFill/>
            <a:miter lim="800000"/>
            <a:headEnd/>
            <a:tailEnd/>
          </a:ln>
          <a:effectLst/>
        </p:spPr>
      </p:pic>
      <p:pic>
        <p:nvPicPr>
          <p:cNvPr id="37895" name="Picture 7"/>
          <p:cNvPicPr>
            <a:picLocks noChangeAspect="1" noChangeArrowheads="1"/>
          </p:cNvPicPr>
          <p:nvPr/>
        </p:nvPicPr>
        <p:blipFill>
          <a:blip r:embed="rId6"/>
          <a:srcRect/>
          <a:stretch>
            <a:fillRect/>
          </a:stretch>
        </p:blipFill>
        <p:spPr bwMode="auto">
          <a:xfrm>
            <a:off x="5789612" y="2133600"/>
            <a:ext cx="1428750" cy="1409700"/>
          </a:xfrm>
          <a:prstGeom prst="rect">
            <a:avLst/>
          </a:prstGeom>
          <a:noFill/>
          <a:ln w="9525">
            <a:noFill/>
            <a:miter lim="800000"/>
            <a:headEnd/>
            <a:tailEnd/>
          </a:ln>
          <a:effectLst/>
        </p:spPr>
      </p:pic>
      <p:pic>
        <p:nvPicPr>
          <p:cNvPr id="37896" name="Picture 8"/>
          <p:cNvPicPr>
            <a:picLocks noChangeAspect="1" noChangeArrowheads="1"/>
          </p:cNvPicPr>
          <p:nvPr/>
        </p:nvPicPr>
        <p:blipFill>
          <a:blip r:embed="rId7"/>
          <a:srcRect/>
          <a:stretch>
            <a:fillRect/>
          </a:stretch>
        </p:blipFill>
        <p:spPr bwMode="auto">
          <a:xfrm>
            <a:off x="7313612" y="2971800"/>
            <a:ext cx="1381125" cy="1390650"/>
          </a:xfrm>
          <a:prstGeom prst="rect">
            <a:avLst/>
          </a:prstGeom>
          <a:noFill/>
          <a:ln w="9525">
            <a:noFill/>
            <a:miter lim="800000"/>
            <a:headEnd/>
            <a:tailEnd/>
          </a:ln>
          <a:effectLst/>
        </p:spPr>
      </p:pic>
      <p:pic>
        <p:nvPicPr>
          <p:cNvPr id="37897" name="Picture 9"/>
          <p:cNvPicPr>
            <a:picLocks noChangeAspect="1" noChangeArrowheads="1"/>
          </p:cNvPicPr>
          <p:nvPr/>
        </p:nvPicPr>
        <p:blipFill>
          <a:blip r:embed="rId8"/>
          <a:srcRect/>
          <a:stretch>
            <a:fillRect/>
          </a:stretch>
        </p:blipFill>
        <p:spPr bwMode="auto">
          <a:xfrm>
            <a:off x="1446212" y="3581400"/>
            <a:ext cx="1333500" cy="1409700"/>
          </a:xfrm>
          <a:prstGeom prst="rect">
            <a:avLst/>
          </a:prstGeom>
          <a:noFill/>
          <a:ln w="9525">
            <a:noFill/>
            <a:miter lim="800000"/>
            <a:headEnd/>
            <a:tailEnd/>
          </a:ln>
          <a:effectLst/>
        </p:spPr>
      </p:pic>
      <p:pic>
        <p:nvPicPr>
          <p:cNvPr id="37898" name="Picture 10"/>
          <p:cNvPicPr>
            <a:picLocks noChangeAspect="1" noChangeArrowheads="1"/>
          </p:cNvPicPr>
          <p:nvPr/>
        </p:nvPicPr>
        <p:blipFill>
          <a:blip r:embed="rId9"/>
          <a:srcRect/>
          <a:stretch>
            <a:fillRect/>
          </a:stretch>
        </p:blipFill>
        <p:spPr bwMode="auto">
          <a:xfrm>
            <a:off x="2894012" y="3581400"/>
            <a:ext cx="1352550" cy="1381125"/>
          </a:xfrm>
          <a:prstGeom prst="rect">
            <a:avLst/>
          </a:prstGeom>
          <a:noFill/>
          <a:ln w="9525">
            <a:noFill/>
            <a:miter lim="800000"/>
            <a:headEnd/>
            <a:tailEnd/>
          </a:ln>
          <a:effectLst/>
        </p:spPr>
      </p:pic>
      <p:pic>
        <p:nvPicPr>
          <p:cNvPr id="37899" name="Picture 11"/>
          <p:cNvPicPr>
            <a:picLocks noChangeAspect="1" noChangeArrowheads="1"/>
          </p:cNvPicPr>
          <p:nvPr/>
        </p:nvPicPr>
        <p:blipFill>
          <a:blip r:embed="rId10"/>
          <a:srcRect/>
          <a:stretch>
            <a:fillRect/>
          </a:stretch>
        </p:blipFill>
        <p:spPr bwMode="auto">
          <a:xfrm>
            <a:off x="4418012" y="3581400"/>
            <a:ext cx="1362075" cy="1390650"/>
          </a:xfrm>
          <a:prstGeom prst="rect">
            <a:avLst/>
          </a:prstGeom>
          <a:noFill/>
          <a:ln w="9525">
            <a:noFill/>
            <a:miter lim="800000"/>
            <a:headEnd/>
            <a:tailEnd/>
          </a:ln>
          <a:effectLst/>
        </p:spPr>
      </p:pic>
      <p:pic>
        <p:nvPicPr>
          <p:cNvPr id="37900" name="Picture 12"/>
          <p:cNvPicPr>
            <a:picLocks noChangeAspect="1" noChangeArrowheads="1"/>
          </p:cNvPicPr>
          <p:nvPr/>
        </p:nvPicPr>
        <p:blipFill>
          <a:blip r:embed="rId11"/>
          <a:srcRect/>
          <a:stretch>
            <a:fillRect/>
          </a:stretch>
        </p:blipFill>
        <p:spPr bwMode="auto">
          <a:xfrm>
            <a:off x="5865812" y="3581400"/>
            <a:ext cx="1362075" cy="1343025"/>
          </a:xfrm>
          <a:prstGeom prst="rect">
            <a:avLst/>
          </a:prstGeom>
          <a:noFill/>
          <a:ln w="9525">
            <a:noFill/>
            <a:miter lim="800000"/>
            <a:headEnd/>
            <a:tailEnd/>
          </a:ln>
          <a:effectLst/>
        </p:spPr>
      </p:pic>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8" presetClass="entr" presetSubtype="16" fill="hold" nodeType="clickEffect">
                                  <p:stCondLst>
                                    <p:cond delay="0"/>
                                  </p:stCondLst>
                                  <p:childTnLst>
                                    <p:set>
                                      <p:cBhvr>
                                        <p:cTn id="12" dur="1" fill="hold">
                                          <p:stCondLst>
                                            <p:cond delay="0"/>
                                          </p:stCondLst>
                                        </p:cTn>
                                        <p:tgtEl>
                                          <p:spTgt spid="37889"/>
                                        </p:tgtEl>
                                        <p:attrNameLst>
                                          <p:attrName>style.visibility</p:attrName>
                                        </p:attrNameLst>
                                      </p:cBhvr>
                                      <p:to>
                                        <p:strVal val="visible"/>
                                      </p:to>
                                    </p:set>
                                    <p:animEffect transition="in" filter="diamond(in)">
                                      <p:cBhvr>
                                        <p:cTn id="13" dur="2000"/>
                                        <p:tgtEl>
                                          <p:spTgt spid="37889"/>
                                        </p:tgtEl>
                                      </p:cBhvr>
                                    </p:animEffect>
                                  </p:childTnLst>
                                </p:cTn>
                              </p:par>
                            </p:childTnLst>
                          </p:cTn>
                        </p:par>
                      </p:childTnLst>
                    </p:cTn>
                  </p:par>
                  <p:par>
                    <p:cTn id="14" fill="hold">
                      <p:stCondLst>
                        <p:cond delay="indefinite"/>
                      </p:stCondLst>
                      <p:childTnLst>
                        <p:par>
                          <p:cTn id="15" fill="hold">
                            <p:stCondLst>
                              <p:cond delay="0"/>
                            </p:stCondLst>
                            <p:childTnLst>
                              <p:par>
                                <p:cTn id="16" presetID="8" presetClass="entr" presetSubtype="16" fill="hold" nodeType="clickEffect">
                                  <p:stCondLst>
                                    <p:cond delay="0"/>
                                  </p:stCondLst>
                                  <p:childTnLst>
                                    <p:set>
                                      <p:cBhvr>
                                        <p:cTn id="17" dur="1" fill="hold">
                                          <p:stCondLst>
                                            <p:cond delay="0"/>
                                          </p:stCondLst>
                                        </p:cTn>
                                        <p:tgtEl>
                                          <p:spTgt spid="37890"/>
                                        </p:tgtEl>
                                        <p:attrNameLst>
                                          <p:attrName>style.visibility</p:attrName>
                                        </p:attrNameLst>
                                      </p:cBhvr>
                                      <p:to>
                                        <p:strVal val="visible"/>
                                      </p:to>
                                    </p:set>
                                    <p:animEffect transition="in" filter="diamond(in)">
                                      <p:cBhvr>
                                        <p:cTn id="18" dur="2000"/>
                                        <p:tgtEl>
                                          <p:spTgt spid="37890"/>
                                        </p:tgtEl>
                                      </p:cBhvr>
                                    </p:animEffect>
                                  </p:childTnLst>
                                </p:cTn>
                              </p:par>
                            </p:childTnLst>
                          </p:cTn>
                        </p:par>
                      </p:childTnLst>
                    </p:cTn>
                  </p:par>
                  <p:par>
                    <p:cTn id="19" fill="hold">
                      <p:stCondLst>
                        <p:cond delay="indefinite"/>
                      </p:stCondLst>
                      <p:childTnLst>
                        <p:par>
                          <p:cTn id="20" fill="hold">
                            <p:stCondLst>
                              <p:cond delay="0"/>
                            </p:stCondLst>
                            <p:childTnLst>
                              <p:par>
                                <p:cTn id="21" presetID="8" presetClass="entr" presetSubtype="16" fill="hold" nodeType="clickEffect">
                                  <p:stCondLst>
                                    <p:cond delay="0"/>
                                  </p:stCondLst>
                                  <p:childTnLst>
                                    <p:set>
                                      <p:cBhvr>
                                        <p:cTn id="22" dur="1" fill="hold">
                                          <p:stCondLst>
                                            <p:cond delay="0"/>
                                          </p:stCondLst>
                                        </p:cTn>
                                        <p:tgtEl>
                                          <p:spTgt spid="37897"/>
                                        </p:tgtEl>
                                        <p:attrNameLst>
                                          <p:attrName>style.visibility</p:attrName>
                                        </p:attrNameLst>
                                      </p:cBhvr>
                                      <p:to>
                                        <p:strVal val="visible"/>
                                      </p:to>
                                    </p:set>
                                    <p:animEffect transition="in" filter="diamond(in)">
                                      <p:cBhvr>
                                        <p:cTn id="23" dur="2000"/>
                                        <p:tgtEl>
                                          <p:spTgt spid="37897"/>
                                        </p:tgtEl>
                                      </p:cBhvr>
                                    </p:animEffect>
                                  </p:childTnLst>
                                </p:cTn>
                              </p:par>
                            </p:childTnLst>
                          </p:cTn>
                        </p:par>
                      </p:childTnLst>
                    </p:cTn>
                  </p:par>
                  <p:par>
                    <p:cTn id="24" fill="hold">
                      <p:stCondLst>
                        <p:cond delay="indefinite"/>
                      </p:stCondLst>
                      <p:childTnLst>
                        <p:par>
                          <p:cTn id="25" fill="hold">
                            <p:stCondLst>
                              <p:cond delay="0"/>
                            </p:stCondLst>
                            <p:childTnLst>
                              <p:par>
                                <p:cTn id="26" presetID="8" presetClass="entr" presetSubtype="16" fill="hold" nodeType="clickEffect">
                                  <p:stCondLst>
                                    <p:cond delay="0"/>
                                  </p:stCondLst>
                                  <p:childTnLst>
                                    <p:set>
                                      <p:cBhvr>
                                        <p:cTn id="27" dur="1" fill="hold">
                                          <p:stCondLst>
                                            <p:cond delay="0"/>
                                          </p:stCondLst>
                                        </p:cTn>
                                        <p:tgtEl>
                                          <p:spTgt spid="37891"/>
                                        </p:tgtEl>
                                        <p:attrNameLst>
                                          <p:attrName>style.visibility</p:attrName>
                                        </p:attrNameLst>
                                      </p:cBhvr>
                                      <p:to>
                                        <p:strVal val="visible"/>
                                      </p:to>
                                    </p:set>
                                    <p:animEffect transition="in" filter="diamond(in)">
                                      <p:cBhvr>
                                        <p:cTn id="28" dur="2000"/>
                                        <p:tgtEl>
                                          <p:spTgt spid="37891"/>
                                        </p:tgtEl>
                                      </p:cBhvr>
                                    </p:animEffect>
                                  </p:childTnLst>
                                </p:cTn>
                              </p:par>
                            </p:childTnLst>
                          </p:cTn>
                        </p:par>
                      </p:childTnLst>
                    </p:cTn>
                  </p:par>
                  <p:par>
                    <p:cTn id="29" fill="hold">
                      <p:stCondLst>
                        <p:cond delay="indefinite"/>
                      </p:stCondLst>
                      <p:childTnLst>
                        <p:par>
                          <p:cTn id="30" fill="hold">
                            <p:stCondLst>
                              <p:cond delay="0"/>
                            </p:stCondLst>
                            <p:childTnLst>
                              <p:par>
                                <p:cTn id="31" presetID="8" presetClass="entr" presetSubtype="16" fill="hold" nodeType="clickEffect">
                                  <p:stCondLst>
                                    <p:cond delay="0"/>
                                  </p:stCondLst>
                                  <p:childTnLst>
                                    <p:set>
                                      <p:cBhvr>
                                        <p:cTn id="32" dur="1" fill="hold">
                                          <p:stCondLst>
                                            <p:cond delay="0"/>
                                          </p:stCondLst>
                                        </p:cTn>
                                        <p:tgtEl>
                                          <p:spTgt spid="37898"/>
                                        </p:tgtEl>
                                        <p:attrNameLst>
                                          <p:attrName>style.visibility</p:attrName>
                                        </p:attrNameLst>
                                      </p:cBhvr>
                                      <p:to>
                                        <p:strVal val="visible"/>
                                      </p:to>
                                    </p:set>
                                    <p:animEffect transition="in" filter="diamond(in)">
                                      <p:cBhvr>
                                        <p:cTn id="33" dur="2000"/>
                                        <p:tgtEl>
                                          <p:spTgt spid="37898"/>
                                        </p:tgtEl>
                                      </p:cBhvr>
                                    </p:animEffect>
                                  </p:childTnLst>
                                </p:cTn>
                              </p:par>
                            </p:childTnLst>
                          </p:cTn>
                        </p:par>
                      </p:childTnLst>
                    </p:cTn>
                  </p:par>
                  <p:par>
                    <p:cTn id="34" fill="hold">
                      <p:stCondLst>
                        <p:cond delay="indefinite"/>
                      </p:stCondLst>
                      <p:childTnLst>
                        <p:par>
                          <p:cTn id="35" fill="hold">
                            <p:stCondLst>
                              <p:cond delay="0"/>
                            </p:stCondLst>
                            <p:childTnLst>
                              <p:par>
                                <p:cTn id="36" presetID="8" presetClass="entr" presetSubtype="16" fill="hold" nodeType="clickEffect">
                                  <p:stCondLst>
                                    <p:cond delay="0"/>
                                  </p:stCondLst>
                                  <p:childTnLst>
                                    <p:set>
                                      <p:cBhvr>
                                        <p:cTn id="37" dur="1" fill="hold">
                                          <p:stCondLst>
                                            <p:cond delay="0"/>
                                          </p:stCondLst>
                                        </p:cTn>
                                        <p:tgtEl>
                                          <p:spTgt spid="37893"/>
                                        </p:tgtEl>
                                        <p:attrNameLst>
                                          <p:attrName>style.visibility</p:attrName>
                                        </p:attrNameLst>
                                      </p:cBhvr>
                                      <p:to>
                                        <p:strVal val="visible"/>
                                      </p:to>
                                    </p:set>
                                    <p:animEffect transition="in" filter="diamond(in)">
                                      <p:cBhvr>
                                        <p:cTn id="38" dur="2000"/>
                                        <p:tgtEl>
                                          <p:spTgt spid="37893"/>
                                        </p:tgtEl>
                                      </p:cBhvr>
                                    </p:animEffect>
                                  </p:childTnLst>
                                </p:cTn>
                              </p:par>
                            </p:childTnLst>
                          </p:cTn>
                        </p:par>
                      </p:childTnLst>
                    </p:cTn>
                  </p:par>
                  <p:par>
                    <p:cTn id="39" fill="hold">
                      <p:stCondLst>
                        <p:cond delay="indefinite"/>
                      </p:stCondLst>
                      <p:childTnLst>
                        <p:par>
                          <p:cTn id="40" fill="hold">
                            <p:stCondLst>
                              <p:cond delay="0"/>
                            </p:stCondLst>
                            <p:childTnLst>
                              <p:par>
                                <p:cTn id="41" presetID="8" presetClass="entr" presetSubtype="16" fill="hold" nodeType="clickEffect">
                                  <p:stCondLst>
                                    <p:cond delay="0"/>
                                  </p:stCondLst>
                                  <p:childTnLst>
                                    <p:set>
                                      <p:cBhvr>
                                        <p:cTn id="42" dur="1" fill="hold">
                                          <p:stCondLst>
                                            <p:cond delay="0"/>
                                          </p:stCondLst>
                                        </p:cTn>
                                        <p:tgtEl>
                                          <p:spTgt spid="37899"/>
                                        </p:tgtEl>
                                        <p:attrNameLst>
                                          <p:attrName>style.visibility</p:attrName>
                                        </p:attrNameLst>
                                      </p:cBhvr>
                                      <p:to>
                                        <p:strVal val="visible"/>
                                      </p:to>
                                    </p:set>
                                    <p:animEffect transition="in" filter="diamond(in)">
                                      <p:cBhvr>
                                        <p:cTn id="43" dur="2000"/>
                                        <p:tgtEl>
                                          <p:spTgt spid="37899"/>
                                        </p:tgtEl>
                                      </p:cBhvr>
                                    </p:animEffect>
                                  </p:childTnLst>
                                </p:cTn>
                              </p:par>
                            </p:childTnLst>
                          </p:cTn>
                        </p:par>
                      </p:childTnLst>
                    </p:cTn>
                  </p:par>
                  <p:par>
                    <p:cTn id="44" fill="hold">
                      <p:stCondLst>
                        <p:cond delay="indefinite"/>
                      </p:stCondLst>
                      <p:childTnLst>
                        <p:par>
                          <p:cTn id="45" fill="hold">
                            <p:stCondLst>
                              <p:cond delay="0"/>
                            </p:stCondLst>
                            <p:childTnLst>
                              <p:par>
                                <p:cTn id="46" presetID="8" presetClass="entr" presetSubtype="16" fill="hold" nodeType="clickEffect">
                                  <p:stCondLst>
                                    <p:cond delay="0"/>
                                  </p:stCondLst>
                                  <p:childTnLst>
                                    <p:set>
                                      <p:cBhvr>
                                        <p:cTn id="47" dur="1" fill="hold">
                                          <p:stCondLst>
                                            <p:cond delay="0"/>
                                          </p:stCondLst>
                                        </p:cTn>
                                        <p:tgtEl>
                                          <p:spTgt spid="37895"/>
                                        </p:tgtEl>
                                        <p:attrNameLst>
                                          <p:attrName>style.visibility</p:attrName>
                                        </p:attrNameLst>
                                      </p:cBhvr>
                                      <p:to>
                                        <p:strVal val="visible"/>
                                      </p:to>
                                    </p:set>
                                    <p:animEffect transition="in" filter="diamond(in)">
                                      <p:cBhvr>
                                        <p:cTn id="48" dur="2000"/>
                                        <p:tgtEl>
                                          <p:spTgt spid="37895"/>
                                        </p:tgtEl>
                                      </p:cBhvr>
                                    </p:animEffect>
                                  </p:childTnLst>
                                </p:cTn>
                              </p:par>
                            </p:childTnLst>
                          </p:cTn>
                        </p:par>
                      </p:childTnLst>
                    </p:cTn>
                  </p:par>
                  <p:par>
                    <p:cTn id="49" fill="hold">
                      <p:stCondLst>
                        <p:cond delay="indefinite"/>
                      </p:stCondLst>
                      <p:childTnLst>
                        <p:par>
                          <p:cTn id="50" fill="hold">
                            <p:stCondLst>
                              <p:cond delay="0"/>
                            </p:stCondLst>
                            <p:childTnLst>
                              <p:par>
                                <p:cTn id="51" presetID="8" presetClass="entr" presetSubtype="16" fill="hold" nodeType="clickEffect">
                                  <p:stCondLst>
                                    <p:cond delay="0"/>
                                  </p:stCondLst>
                                  <p:childTnLst>
                                    <p:set>
                                      <p:cBhvr>
                                        <p:cTn id="52" dur="1" fill="hold">
                                          <p:stCondLst>
                                            <p:cond delay="0"/>
                                          </p:stCondLst>
                                        </p:cTn>
                                        <p:tgtEl>
                                          <p:spTgt spid="37896"/>
                                        </p:tgtEl>
                                        <p:attrNameLst>
                                          <p:attrName>style.visibility</p:attrName>
                                        </p:attrNameLst>
                                      </p:cBhvr>
                                      <p:to>
                                        <p:strVal val="visible"/>
                                      </p:to>
                                    </p:set>
                                    <p:animEffect transition="in" filter="diamond(in)">
                                      <p:cBhvr>
                                        <p:cTn id="53" dur="2000"/>
                                        <p:tgtEl>
                                          <p:spTgt spid="37896"/>
                                        </p:tgtEl>
                                      </p:cBhvr>
                                    </p:animEffect>
                                  </p:childTnLst>
                                </p:cTn>
                              </p:par>
                            </p:childTnLst>
                          </p:cTn>
                        </p:par>
                      </p:childTnLst>
                    </p:cTn>
                  </p:par>
                  <p:par>
                    <p:cTn id="54" fill="hold">
                      <p:stCondLst>
                        <p:cond delay="indefinite"/>
                      </p:stCondLst>
                      <p:childTnLst>
                        <p:par>
                          <p:cTn id="55" fill="hold">
                            <p:stCondLst>
                              <p:cond delay="0"/>
                            </p:stCondLst>
                            <p:childTnLst>
                              <p:par>
                                <p:cTn id="56" presetID="8" presetClass="entr" presetSubtype="16" fill="hold" nodeType="clickEffect">
                                  <p:stCondLst>
                                    <p:cond delay="0"/>
                                  </p:stCondLst>
                                  <p:childTnLst>
                                    <p:set>
                                      <p:cBhvr>
                                        <p:cTn id="57" dur="1" fill="hold">
                                          <p:stCondLst>
                                            <p:cond delay="0"/>
                                          </p:stCondLst>
                                        </p:cTn>
                                        <p:tgtEl>
                                          <p:spTgt spid="37900"/>
                                        </p:tgtEl>
                                        <p:attrNameLst>
                                          <p:attrName>style.visibility</p:attrName>
                                        </p:attrNameLst>
                                      </p:cBhvr>
                                      <p:to>
                                        <p:strVal val="visible"/>
                                      </p:to>
                                    </p:set>
                                    <p:animEffect transition="in" filter="diamond(in)">
                                      <p:cBhvr>
                                        <p:cTn id="58" dur="2000"/>
                                        <p:tgtEl>
                                          <p:spTgt spid="379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625176" y="584200"/>
            <a:ext cx="10031836" cy="2000251"/>
          </a:xfrm>
        </p:spPr>
        <p:txBody>
          <a:bodyPr>
            <a:normAutofit/>
          </a:bodyPr>
          <a:lstStyle/>
          <a:p>
            <a:r>
              <a:rPr lang="en-US" dirty="0"/>
              <a:t>Job Roles in DevOps</a:t>
            </a:r>
          </a:p>
        </p:txBody>
      </p:sp>
    </p:spTree>
    <p:extLst>
      <p:ext uri="{BB962C8B-B14F-4D97-AF65-F5344CB8AC3E}">
        <p14:creationId xmlns:p14="http://schemas.microsoft.com/office/powerpoint/2010/main" val="1332291891"/>
      </p:ext>
    </p:extLst>
  </p:cSld>
  <p:clrMapOvr>
    <a:masterClrMapping/>
  </p:clrMapOvr>
  <p:transition spd="med">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4800" dirty="0"/>
              <a:t>Job Roles</a:t>
            </a:r>
            <a:endParaRPr lang="en-US" sz="4800" dirty="0"/>
          </a:p>
        </p:txBody>
      </p:sp>
      <p:sp>
        <p:nvSpPr>
          <p:cNvPr id="3" name="Content Placeholder 2"/>
          <p:cNvSpPr>
            <a:spLocks noGrp="1"/>
          </p:cNvSpPr>
          <p:nvPr>
            <p:ph idx="1"/>
          </p:nvPr>
        </p:nvSpPr>
        <p:spPr>
          <a:xfrm>
            <a:off x="1218883" y="2209799"/>
            <a:ext cx="10360501" cy="3954269"/>
          </a:xfrm>
        </p:spPr>
        <p:txBody>
          <a:bodyPr/>
          <a:lstStyle/>
          <a:p>
            <a:r>
              <a:rPr lang="en-IN" dirty="0"/>
              <a:t>Traditional IT Job roles</a:t>
            </a:r>
          </a:p>
          <a:p>
            <a:r>
              <a:rPr lang="en-IN" dirty="0"/>
              <a:t>DevOps Job roles</a:t>
            </a:r>
            <a:endParaRPr lang="en-US" dirty="0"/>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dirty="0"/>
          </a:p>
        </p:txBody>
      </p:sp>
      <p:pic>
        <p:nvPicPr>
          <p:cNvPr id="2050" name="Picture 2"/>
          <p:cNvPicPr>
            <a:picLocks noChangeAspect="1" noChangeArrowheads="1"/>
          </p:cNvPicPr>
          <p:nvPr/>
        </p:nvPicPr>
        <p:blipFill>
          <a:blip r:embed="rId2"/>
          <a:srcRect/>
          <a:stretch>
            <a:fillRect/>
          </a:stretch>
        </p:blipFill>
        <p:spPr bwMode="auto">
          <a:xfrm>
            <a:off x="-1" y="0"/>
            <a:ext cx="12188825" cy="6885130"/>
          </a:xfrm>
          <a:prstGeom prst="rect">
            <a:avLst/>
          </a:prstGeom>
          <a:noFill/>
          <a:ln w="9525">
            <a:noFill/>
            <a:miter lim="800000"/>
            <a:headEnd/>
            <a:tailEnd/>
          </a:ln>
          <a:effectLst/>
        </p:spPr>
      </p:pic>
      <p:sp>
        <p:nvSpPr>
          <p:cNvPr id="2059" name="Rectangle 11"/>
          <p:cNvSpPr>
            <a:spLocks noChangeArrowheads="1"/>
          </p:cNvSpPr>
          <p:nvPr/>
        </p:nvSpPr>
        <p:spPr bwMode="auto">
          <a:xfrm>
            <a:off x="0" y="0"/>
            <a:ext cx="12188825"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n-US"/>
          </a:p>
        </p:txBody>
      </p:sp>
      <p:sp>
        <p:nvSpPr>
          <p:cNvPr id="2060" name="Rectangle 12"/>
          <p:cNvSpPr>
            <a:spLocks noChangeArrowheads="1"/>
          </p:cNvSpPr>
          <p:nvPr/>
        </p:nvSpPr>
        <p:spPr bwMode="auto">
          <a:xfrm>
            <a:off x="9142412" y="457200"/>
            <a:ext cx="2438401" cy="630942"/>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3500" b="1" i="0" u="none" strike="noStrike" cap="none" normalizeH="0" baseline="0" dirty="0">
                <a:ln>
                  <a:noFill/>
                </a:ln>
                <a:solidFill>
                  <a:srgbClr val="FFFFFF"/>
                </a:solidFill>
                <a:effectLst/>
                <a:latin typeface="Trebuchet MS" pitchFamily="34" charset="0"/>
                <a:ea typeface="Arial" pitchFamily="34" charset="0"/>
                <a:cs typeface="Arial" pitchFamily="34" charset="0"/>
              </a:rPr>
              <a:t>DevOps</a:t>
            </a:r>
            <a:endParaRPr kumimoji="0" lang="en-US" sz="1800" b="0" i="0" u="none" strike="noStrike" cap="none" normalizeH="0" baseline="0" dirty="0">
              <a:ln>
                <a:noFill/>
              </a:ln>
              <a:solidFill>
                <a:schemeClr val="tx1"/>
              </a:solidFill>
              <a:effectLst/>
              <a:latin typeface="Arial" pitchFamily="34" charset="0"/>
              <a:cs typeface="Arial" pitchFamily="34" charset="0"/>
            </a:endParaRPr>
          </a:p>
        </p:txBody>
      </p:sp>
    </p:spTree>
  </p:cSld>
  <p:clrMapOvr>
    <a:masterClrMapping/>
  </p:clrMapOvr>
  <p:transition spd="med">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Traditional IT Job roles</a:t>
            </a:r>
            <a:endParaRPr lang="en-US" dirty="0"/>
          </a:p>
        </p:txBody>
      </p:sp>
      <p:sp>
        <p:nvSpPr>
          <p:cNvPr id="3" name="Content Placeholder 2"/>
          <p:cNvSpPr>
            <a:spLocks noGrp="1"/>
          </p:cNvSpPr>
          <p:nvPr>
            <p:ph idx="1"/>
          </p:nvPr>
        </p:nvSpPr>
        <p:spPr/>
        <p:txBody>
          <a:bodyPr>
            <a:normAutofit lnSpcReduction="10000"/>
          </a:bodyPr>
          <a:lstStyle/>
          <a:p>
            <a:pPr>
              <a:buNone/>
            </a:pPr>
            <a:r>
              <a:rPr lang="en-IN" dirty="0"/>
              <a:t>Classic IT Job roles</a:t>
            </a:r>
          </a:p>
          <a:p>
            <a:r>
              <a:rPr lang="en-IN" dirty="0"/>
              <a:t>Architect</a:t>
            </a:r>
          </a:p>
          <a:p>
            <a:r>
              <a:rPr lang="en-IN" dirty="0"/>
              <a:t>System Administrator</a:t>
            </a:r>
          </a:p>
          <a:p>
            <a:r>
              <a:rPr lang="en-IN" dirty="0"/>
              <a:t>Application Developer</a:t>
            </a:r>
          </a:p>
          <a:p>
            <a:r>
              <a:rPr lang="en-IN" dirty="0"/>
              <a:t>Network Administrator</a:t>
            </a:r>
          </a:p>
          <a:p>
            <a:r>
              <a:rPr lang="en-IN" dirty="0"/>
              <a:t>Database Administrator</a:t>
            </a:r>
          </a:p>
          <a:p>
            <a:r>
              <a:rPr lang="en-IN" dirty="0"/>
              <a:t>Storage Administrator</a:t>
            </a:r>
          </a:p>
          <a:p>
            <a:r>
              <a:rPr lang="en-IN" dirty="0"/>
              <a:t>Security Administrator</a:t>
            </a:r>
          </a:p>
          <a:p>
            <a:pPr lvl="1"/>
            <a:endParaRPr lang="en-IN" dirty="0"/>
          </a:p>
          <a:p>
            <a:pPr lvl="1"/>
            <a:endParaRPr lang="en-US" dirty="0"/>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anim calcmode="lin" valueType="num">
                                      <p:cBhvr additive="base">
                                        <p:cTn id="3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3">
                                            <p:txEl>
                                              <p:pRg st="4" end="4"/>
                                            </p:txEl>
                                          </p:spTgt>
                                        </p:tgtEl>
                                        <p:attrNameLst>
                                          <p:attrName>style.visibility</p:attrName>
                                        </p:attrNameLst>
                                      </p:cBhvr>
                                      <p:to>
                                        <p:strVal val="visible"/>
                                      </p:to>
                                    </p:set>
                                    <p:anim calcmode="lin" valueType="num">
                                      <p:cBhvr additive="base">
                                        <p:cTn id="37"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3">
                                            <p:txEl>
                                              <p:pRg st="5" end="5"/>
                                            </p:txEl>
                                          </p:spTgt>
                                        </p:tgtEl>
                                        <p:attrNameLst>
                                          <p:attrName>style.visibility</p:attrName>
                                        </p:attrNameLst>
                                      </p:cBhvr>
                                      <p:to>
                                        <p:strVal val="visible"/>
                                      </p:to>
                                    </p:set>
                                    <p:anim calcmode="lin" valueType="num">
                                      <p:cBhvr additive="base">
                                        <p:cTn id="43"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3">
                                            <p:txEl>
                                              <p:pRg st="6" end="6"/>
                                            </p:txEl>
                                          </p:spTgt>
                                        </p:tgtEl>
                                        <p:attrNameLst>
                                          <p:attrName>style.visibility</p:attrName>
                                        </p:attrNameLst>
                                      </p:cBhvr>
                                      <p:to>
                                        <p:strVal val="visible"/>
                                      </p:to>
                                    </p:set>
                                    <p:anim calcmode="lin" valueType="num">
                                      <p:cBhvr additive="base">
                                        <p:cTn id="49"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grpId="0" nodeType="clickEffect">
                                  <p:stCondLst>
                                    <p:cond delay="0"/>
                                  </p:stCondLst>
                                  <p:childTnLst>
                                    <p:set>
                                      <p:cBhvr>
                                        <p:cTn id="54" dur="1" fill="hold">
                                          <p:stCondLst>
                                            <p:cond delay="0"/>
                                          </p:stCondLst>
                                        </p:cTn>
                                        <p:tgtEl>
                                          <p:spTgt spid="3">
                                            <p:txEl>
                                              <p:pRg st="7" end="7"/>
                                            </p:txEl>
                                          </p:spTgt>
                                        </p:tgtEl>
                                        <p:attrNameLst>
                                          <p:attrName>style.visibility</p:attrName>
                                        </p:attrNameLst>
                                      </p:cBhvr>
                                      <p:to>
                                        <p:strVal val="visible"/>
                                      </p:to>
                                    </p:set>
                                    <p:anim calcmode="lin" valueType="num">
                                      <p:cBhvr additive="base">
                                        <p:cTn id="55"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625176" y="584200"/>
            <a:ext cx="10031836" cy="2000251"/>
          </a:xfrm>
        </p:spPr>
        <p:txBody>
          <a:bodyPr>
            <a:normAutofit/>
          </a:bodyPr>
          <a:lstStyle/>
          <a:p>
            <a:r>
              <a:rPr lang="en-US" dirty="0"/>
              <a:t>DevOps Job Roles</a:t>
            </a:r>
          </a:p>
        </p:txBody>
      </p:sp>
    </p:spTree>
    <p:extLst>
      <p:ext uri="{BB962C8B-B14F-4D97-AF65-F5344CB8AC3E}">
        <p14:creationId xmlns:p14="http://schemas.microsoft.com/office/powerpoint/2010/main" val="1332291891"/>
      </p:ext>
    </p:extLst>
  </p:cSld>
  <p:clrMapOvr>
    <a:masterClrMapping/>
  </p:clrMapOvr>
  <p:transition spd="med">
    <p:fad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446E898-093A-4FA2-AC88-66201D03B6BE}"/>
              </a:ext>
            </a:extLst>
          </p:cNvPr>
          <p:cNvSpPr>
            <a:spLocks noGrp="1"/>
          </p:cNvSpPr>
          <p:nvPr>
            <p:ph idx="1"/>
          </p:nvPr>
        </p:nvSpPr>
        <p:spPr/>
        <p:txBody>
          <a:bodyPr/>
          <a:lstStyle/>
          <a:p>
            <a:endParaRPr lang="en-US"/>
          </a:p>
        </p:txBody>
      </p:sp>
      <p:pic>
        <p:nvPicPr>
          <p:cNvPr id="3" name="Picture 2">
            <a:extLst>
              <a:ext uri="{FF2B5EF4-FFF2-40B4-BE49-F238E27FC236}">
                <a16:creationId xmlns:a16="http://schemas.microsoft.com/office/drawing/2014/main" id="{AD9A9759-253B-493B-8741-8E560B43BFAC}"/>
              </a:ext>
            </a:extLst>
          </p:cNvPr>
          <p:cNvPicPr>
            <a:picLocks noChangeAspect="1"/>
          </p:cNvPicPr>
          <p:nvPr/>
        </p:nvPicPr>
        <p:blipFill>
          <a:blip r:embed="rId2"/>
          <a:stretch>
            <a:fillRect/>
          </a:stretch>
        </p:blipFill>
        <p:spPr>
          <a:xfrm>
            <a:off x="-1" y="893"/>
            <a:ext cx="12188825" cy="6856214"/>
          </a:xfrm>
          <a:prstGeom prst="rect">
            <a:avLst/>
          </a:prstGeom>
        </p:spPr>
      </p:pic>
    </p:spTree>
  </p:cSld>
  <p:clrMapOvr>
    <a:masterClrMapping/>
  </p:clrMapOvr>
  <p:transition spd="med">
    <p:fad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a:p>
        </p:txBody>
      </p:sp>
      <p:pic>
        <p:nvPicPr>
          <p:cNvPr id="4" name="Picture 3">
            <a:extLst>
              <a:ext uri="{FF2B5EF4-FFF2-40B4-BE49-F238E27FC236}">
                <a16:creationId xmlns:a16="http://schemas.microsoft.com/office/drawing/2014/main" id="{619BBBC8-1522-4F8A-87BE-D81B8DAB761F}"/>
              </a:ext>
            </a:extLst>
          </p:cNvPr>
          <p:cNvPicPr>
            <a:picLocks noChangeAspect="1"/>
          </p:cNvPicPr>
          <p:nvPr/>
        </p:nvPicPr>
        <p:blipFill>
          <a:blip r:embed="rId2"/>
          <a:stretch>
            <a:fillRect/>
          </a:stretch>
        </p:blipFill>
        <p:spPr>
          <a:xfrm>
            <a:off x="-1" y="893"/>
            <a:ext cx="12188825" cy="6856214"/>
          </a:xfrm>
          <a:prstGeom prst="rect">
            <a:avLst/>
          </a:prstGeom>
        </p:spPr>
      </p:pic>
    </p:spTree>
  </p:cSld>
  <p:clrMapOvr>
    <a:masterClrMapping/>
  </p:clrMapOvr>
  <p:transition spd="med">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a:p>
        </p:txBody>
      </p:sp>
      <p:pic>
        <p:nvPicPr>
          <p:cNvPr id="4" name="Picture 3">
            <a:extLst>
              <a:ext uri="{FF2B5EF4-FFF2-40B4-BE49-F238E27FC236}">
                <a16:creationId xmlns:a16="http://schemas.microsoft.com/office/drawing/2014/main" id="{37560C14-013E-47CC-9D74-FCAB77AD4E56}"/>
              </a:ext>
            </a:extLst>
          </p:cNvPr>
          <p:cNvPicPr>
            <a:picLocks noChangeAspect="1"/>
          </p:cNvPicPr>
          <p:nvPr/>
        </p:nvPicPr>
        <p:blipFill>
          <a:blip r:embed="rId2"/>
          <a:stretch>
            <a:fillRect/>
          </a:stretch>
        </p:blipFill>
        <p:spPr>
          <a:xfrm>
            <a:off x="-1" y="893"/>
            <a:ext cx="12188825" cy="6856214"/>
          </a:xfrm>
          <a:prstGeom prst="rect">
            <a:avLst/>
          </a:prstGeom>
        </p:spPr>
      </p:pic>
    </p:spTree>
  </p:cSld>
  <p:clrMapOvr>
    <a:masterClrMapping/>
  </p:clrMapOvr>
  <p:transition spd="med">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Why DevOps exist?</a:t>
            </a:r>
            <a:endParaRPr lang="en-US" dirty="0"/>
          </a:p>
        </p:txBody>
      </p:sp>
      <p:pic>
        <p:nvPicPr>
          <p:cNvPr id="28674" name="Picture 2"/>
          <p:cNvPicPr>
            <a:picLocks noGrp="1" noChangeAspect="1" noChangeArrowheads="1"/>
          </p:cNvPicPr>
          <p:nvPr>
            <p:ph idx="1"/>
          </p:nvPr>
        </p:nvPicPr>
        <p:blipFill>
          <a:blip r:embed="rId2"/>
          <a:srcRect/>
          <a:stretch>
            <a:fillRect/>
          </a:stretch>
        </p:blipFill>
        <p:spPr bwMode="auto">
          <a:xfrm>
            <a:off x="1217612" y="1676400"/>
            <a:ext cx="10363200" cy="4876800"/>
          </a:xfrm>
          <a:prstGeom prst="rect">
            <a:avLst/>
          </a:prstGeom>
          <a:noFill/>
          <a:ln w="9525">
            <a:noFill/>
            <a:miter lim="800000"/>
            <a:headEnd/>
            <a:tailEnd/>
          </a:ln>
          <a:effectLst/>
        </p:spPr>
      </p:pic>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8" presetClass="entr" presetSubtype="16" fill="hold" nodeType="clickEffect">
                                  <p:stCondLst>
                                    <p:cond delay="0"/>
                                  </p:stCondLst>
                                  <p:childTnLst>
                                    <p:set>
                                      <p:cBhvr>
                                        <p:cTn id="12" dur="1" fill="hold">
                                          <p:stCondLst>
                                            <p:cond delay="0"/>
                                          </p:stCondLst>
                                        </p:cTn>
                                        <p:tgtEl>
                                          <p:spTgt spid="28674"/>
                                        </p:tgtEl>
                                        <p:attrNameLst>
                                          <p:attrName>style.visibility</p:attrName>
                                        </p:attrNameLst>
                                      </p:cBhvr>
                                      <p:to>
                                        <p:strVal val="visible"/>
                                      </p:to>
                                    </p:set>
                                    <p:animEffect transition="in" filter="diamond(in)">
                                      <p:cBhvr>
                                        <p:cTn id="13" dur="2000"/>
                                        <p:tgtEl>
                                          <p:spTgt spid="286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8883" y="274637"/>
            <a:ext cx="10360501" cy="563563"/>
          </a:xfrm>
        </p:spPr>
        <p:txBody>
          <a:bodyPr>
            <a:normAutofit fontScale="90000"/>
          </a:bodyPr>
          <a:lstStyle/>
          <a:p>
            <a:r>
              <a:rPr lang="en-IN" dirty="0"/>
              <a:t>Why DevOps Exist</a:t>
            </a:r>
            <a:endParaRPr lang="en-US" dirty="0"/>
          </a:p>
        </p:txBody>
      </p:sp>
      <p:pic>
        <p:nvPicPr>
          <p:cNvPr id="61442" name="Picture 2"/>
          <p:cNvPicPr>
            <a:picLocks noGrp="1" noChangeAspect="1" noChangeArrowheads="1"/>
          </p:cNvPicPr>
          <p:nvPr>
            <p:ph idx="1"/>
          </p:nvPr>
        </p:nvPicPr>
        <p:blipFill>
          <a:blip r:embed="rId2"/>
          <a:srcRect/>
          <a:stretch>
            <a:fillRect/>
          </a:stretch>
        </p:blipFill>
        <p:spPr bwMode="auto">
          <a:xfrm>
            <a:off x="760412" y="1066799"/>
            <a:ext cx="10591800" cy="5435459"/>
          </a:xfrm>
          <a:prstGeom prst="rect">
            <a:avLst/>
          </a:prstGeom>
          <a:noFill/>
          <a:ln w="9525">
            <a:noFill/>
            <a:miter lim="800000"/>
            <a:headEnd/>
            <a:tailEnd/>
          </a:ln>
          <a:effectLst/>
        </p:spPr>
      </p:pic>
    </p:spTree>
  </p:cSld>
  <p:clrMapOvr>
    <a:masterClrMapping/>
  </p:clrMapOvr>
  <p:transition spd="med">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Do we really need </a:t>
            </a:r>
            <a:r>
              <a:rPr lang="en-IN" dirty="0" err="1"/>
              <a:t>devops</a:t>
            </a:r>
            <a:r>
              <a:rPr lang="en-IN" dirty="0"/>
              <a:t>?</a:t>
            </a:r>
            <a:endParaRPr lang="en-US" dirty="0"/>
          </a:p>
        </p:txBody>
      </p:sp>
      <p:pic>
        <p:nvPicPr>
          <p:cNvPr id="62466" name="Picture 2"/>
          <p:cNvPicPr>
            <a:picLocks noGrp="1" noChangeAspect="1" noChangeArrowheads="1"/>
          </p:cNvPicPr>
          <p:nvPr>
            <p:ph idx="1"/>
          </p:nvPr>
        </p:nvPicPr>
        <p:blipFill>
          <a:blip r:embed="rId2"/>
          <a:srcRect/>
          <a:stretch>
            <a:fillRect/>
          </a:stretch>
        </p:blipFill>
        <p:spPr bwMode="auto">
          <a:xfrm>
            <a:off x="3055937" y="2224881"/>
            <a:ext cx="6686550" cy="3416300"/>
          </a:xfrm>
          <a:prstGeom prst="rect">
            <a:avLst/>
          </a:prstGeom>
          <a:noFill/>
          <a:ln w="9525">
            <a:noFill/>
            <a:miter lim="800000"/>
            <a:headEnd/>
            <a:tailEnd/>
          </a:ln>
          <a:effectLst/>
        </p:spPr>
      </p:pic>
    </p:spTree>
  </p:cSld>
  <p:clrMapOvr>
    <a:masterClrMapping/>
  </p:clrMapOvr>
  <p:transition spd="med">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DevOps break down the walls between development</a:t>
            </a:r>
            <a:br>
              <a:rPr lang="en-US" b="1" dirty="0"/>
            </a:br>
            <a:r>
              <a:rPr lang="en-US" b="1" dirty="0"/>
              <a:t>and operations team</a:t>
            </a:r>
            <a:endParaRPr lang="en-US" dirty="0"/>
          </a:p>
        </p:txBody>
      </p:sp>
      <p:pic>
        <p:nvPicPr>
          <p:cNvPr id="63490" name="Picture 2"/>
          <p:cNvPicPr>
            <a:picLocks noGrp="1" noChangeAspect="1" noChangeArrowheads="1"/>
          </p:cNvPicPr>
          <p:nvPr>
            <p:ph idx="1"/>
          </p:nvPr>
        </p:nvPicPr>
        <p:blipFill>
          <a:blip r:embed="rId2"/>
          <a:srcRect/>
          <a:stretch>
            <a:fillRect/>
          </a:stretch>
        </p:blipFill>
        <p:spPr bwMode="auto">
          <a:xfrm>
            <a:off x="1497012" y="1710531"/>
            <a:ext cx="9804400" cy="4445000"/>
          </a:xfrm>
          <a:prstGeom prst="rect">
            <a:avLst/>
          </a:prstGeom>
          <a:noFill/>
          <a:ln w="9525">
            <a:noFill/>
            <a:miter lim="800000"/>
            <a:headEnd/>
            <a:tailEnd/>
          </a:ln>
          <a:effectLst/>
        </p:spPr>
      </p:pic>
    </p:spTree>
  </p:cSld>
  <p:clrMapOvr>
    <a:masterClrMapping/>
  </p:clrMapOvr>
  <p:transition spd="med">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What is DevOps?</a:t>
            </a:r>
            <a:endParaRPr lang="en-US" dirty="0"/>
          </a:p>
        </p:txBody>
      </p:sp>
      <p:pic>
        <p:nvPicPr>
          <p:cNvPr id="29698" name="Picture 2"/>
          <p:cNvPicPr>
            <a:picLocks noGrp="1" noChangeAspect="1" noChangeArrowheads="1"/>
          </p:cNvPicPr>
          <p:nvPr>
            <p:ph idx="1"/>
          </p:nvPr>
        </p:nvPicPr>
        <p:blipFill>
          <a:blip r:embed="rId2"/>
          <a:srcRect/>
          <a:stretch>
            <a:fillRect/>
          </a:stretch>
        </p:blipFill>
        <p:spPr bwMode="auto">
          <a:xfrm>
            <a:off x="1065212" y="1812130"/>
            <a:ext cx="10134600" cy="4664869"/>
          </a:xfrm>
          <a:prstGeom prst="rect">
            <a:avLst/>
          </a:prstGeom>
          <a:noFill/>
          <a:ln w="9525">
            <a:noFill/>
            <a:miter lim="800000"/>
            <a:headEnd/>
            <a:tailEnd/>
          </a:ln>
          <a:effectLst/>
        </p:spPr>
      </p:pic>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8" presetClass="entr" presetSubtype="16" fill="hold" nodeType="clickEffect">
                                  <p:stCondLst>
                                    <p:cond delay="0"/>
                                  </p:stCondLst>
                                  <p:childTnLst>
                                    <p:set>
                                      <p:cBhvr>
                                        <p:cTn id="12" dur="1" fill="hold">
                                          <p:stCondLst>
                                            <p:cond delay="0"/>
                                          </p:stCondLst>
                                        </p:cTn>
                                        <p:tgtEl>
                                          <p:spTgt spid="29698"/>
                                        </p:tgtEl>
                                        <p:attrNameLst>
                                          <p:attrName>style.visibility</p:attrName>
                                        </p:attrNameLst>
                                      </p:cBhvr>
                                      <p:to>
                                        <p:strVal val="visible"/>
                                      </p:to>
                                    </p:set>
                                    <p:animEffect transition="in" filter="diamond(in)">
                                      <p:cBhvr>
                                        <p:cTn id="13" dur="2000"/>
                                        <p:tgtEl>
                                          <p:spTgt spid="296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Tech 16x9">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spDef>
      <a:spPr/>
      <a:bodyPr rtlCol="0" anchor="ctr"/>
      <a:lstStyle>
        <a:defPPr algn="ctr">
          <a:defRPr sz="2800"/>
        </a:defPPr>
      </a:lstStyle>
      <a:style>
        <a:lnRef idx="2">
          <a:schemeClr val="accent1">
            <a:shade val="50000"/>
          </a:schemeClr>
        </a:lnRef>
        <a:fillRef idx="1">
          <a:schemeClr val="accent1"/>
        </a:fillRef>
        <a:effectRef idx="0">
          <a:schemeClr val="accent1"/>
        </a:effectRef>
        <a:fontRef idx="minor">
          <a:schemeClr val="lt1"/>
        </a:fontRef>
      </a:style>
    </a:spDef>
    <a:lnDef>
      <a:spPr>
        <a:ln w="25400"/>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defRPr sz="2800"/>
        </a:defPPr>
      </a:lstStyle>
    </a:txDef>
  </a:objectDefaults>
  <a:extraClrSchemeLst/>
  <a:extLst>
    <a:ext uri="{05A4C25C-085E-4340-85A3-A5531E510DB2}">
      <thm15:themeFamily xmlns:thm15="http://schemas.microsoft.com/office/thememl/2012/main" name="TF02787990.potx" id="{BDB9CD5E-36EC-45F3-B87D-6D062B8A3823}" vid="{51682E2F-7C85-4D6F-AD40-072EFC83910D}"/>
    </a:ext>
  </a:extLst>
</a:theme>
</file>

<file path=ppt/theme/theme2.xml><?xml version="1.0" encoding="utf-8"?>
<a:theme xmlns:a="http://schemas.openxmlformats.org/drawingml/2006/main" name="Office Them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ppt/theme/theme3.xml><?xml version="1.0" encoding="utf-8"?>
<a:theme xmlns:a="http://schemas.openxmlformats.org/drawingml/2006/main" name="Office Them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ocPublishedLinkedAssetsLookup xmlns="4873beb7-5857-4685-be1f-d57550cc96cc" xsi:nil="true"/>
    <ApprovalStatus xmlns="4873beb7-5857-4685-be1f-d57550cc96cc">InProgress</ApprovalStatus>
    <MarketSpecific xmlns="4873beb7-5857-4685-be1f-d57550cc96cc">false</MarketSpecific>
    <LocComments xmlns="4873beb7-5857-4685-be1f-d57550cc96cc" xsi:nil="true"/>
    <LocLastLocAttemptVersionTypeLookup xmlns="4873beb7-5857-4685-be1f-d57550cc96cc" xsi:nil="true"/>
    <DirectSourceMarket xmlns="4873beb7-5857-4685-be1f-d57550cc96cc" xsi:nil="true"/>
    <ThumbnailAssetId xmlns="4873beb7-5857-4685-be1f-d57550cc96cc" xsi:nil="true"/>
    <PrimaryImageGen xmlns="4873beb7-5857-4685-be1f-d57550cc96cc">false</PrimaryImageGen>
    <LocNewPublishedVersionLookup xmlns="4873beb7-5857-4685-be1f-d57550cc96cc" xsi:nil="true"/>
    <LegacyData xmlns="4873beb7-5857-4685-be1f-d57550cc96cc" xsi:nil="true"/>
    <LocRecommendedHandoff xmlns="4873beb7-5857-4685-be1f-d57550cc96cc" xsi:nil="true"/>
    <BusinessGroup xmlns="4873beb7-5857-4685-be1f-d57550cc96cc" xsi:nil="true"/>
    <BlockPublish xmlns="4873beb7-5857-4685-be1f-d57550cc96cc">false</BlockPublish>
    <TPFriendlyName xmlns="4873beb7-5857-4685-be1f-d57550cc96cc" xsi:nil="true"/>
    <LocOverallPublishStatusLookup xmlns="4873beb7-5857-4685-be1f-d57550cc96cc" xsi:nil="true"/>
    <NumericId xmlns="4873beb7-5857-4685-be1f-d57550cc96cc" xsi:nil="true"/>
    <APEditor xmlns="4873beb7-5857-4685-be1f-d57550cc96cc">
      <UserInfo>
        <DisplayName/>
        <AccountId xsi:nil="true"/>
        <AccountType/>
      </UserInfo>
    </APEditor>
    <SourceTitle xmlns="4873beb7-5857-4685-be1f-d57550cc96cc" xsi:nil="true"/>
    <OpenTemplate xmlns="4873beb7-5857-4685-be1f-d57550cc96cc">true</OpenTemplate>
    <LocOverallLocStatusLookup xmlns="4873beb7-5857-4685-be1f-d57550cc96cc" xsi:nil="true"/>
    <UALocComments xmlns="4873beb7-5857-4685-be1f-d57550cc96cc" xsi:nil="true"/>
    <ParentAssetId xmlns="4873beb7-5857-4685-be1f-d57550cc96cc" xsi:nil="true"/>
    <IntlLangReviewDate xmlns="4873beb7-5857-4685-be1f-d57550cc96cc" xsi:nil="true"/>
    <FeatureTagsTaxHTField0 xmlns="4873beb7-5857-4685-be1f-d57550cc96cc">
      <Terms xmlns="http://schemas.microsoft.com/office/infopath/2007/PartnerControls"/>
    </FeatureTagsTaxHTField0>
    <PublishStatusLookup xmlns="4873beb7-5857-4685-be1f-d57550cc96cc">
      <Value>1345093</Value>
    </PublishStatusLookup>
    <Providers xmlns="4873beb7-5857-4685-be1f-d57550cc96cc" xsi:nil="true"/>
    <MachineTranslated xmlns="4873beb7-5857-4685-be1f-d57550cc96cc">false</MachineTranslated>
    <OriginalSourceMarket xmlns="4873beb7-5857-4685-be1f-d57550cc96cc" xsi:nil="true"/>
    <APDescription xmlns="4873beb7-5857-4685-be1f-d57550cc96cc">This simple template design works for technology and  businesses, but it's versatile enough to use in other contexts.  It features multiple slide layouts designed for widescreen (16x9 resolution) and includes a sample SmartArt list and chart that are easily editable.</APDescription>
    <ClipArtFilename xmlns="4873beb7-5857-4685-be1f-d57550cc96cc" xsi:nil="true"/>
    <ContentItem xmlns="4873beb7-5857-4685-be1f-d57550cc96cc" xsi:nil="true"/>
    <TPInstallLocation xmlns="4873beb7-5857-4685-be1f-d57550cc96cc" xsi:nil="true"/>
    <PublishTargets xmlns="4873beb7-5857-4685-be1f-d57550cc96cc">OfficeOnlineVNext</PublishTargets>
    <TimesCloned xmlns="4873beb7-5857-4685-be1f-d57550cc96cc" xsi:nil="true"/>
    <AssetStart xmlns="4873beb7-5857-4685-be1f-d57550cc96cc">2011-11-26T00:30:00+00:00</AssetStart>
    <Provider xmlns="4873beb7-5857-4685-be1f-d57550cc96cc" xsi:nil="true"/>
    <AcquiredFrom xmlns="4873beb7-5857-4685-be1f-d57550cc96cc">Internal MS</AcquiredFrom>
    <FriendlyTitle xmlns="4873beb7-5857-4685-be1f-d57550cc96cc" xsi:nil="true"/>
    <LastHandOff xmlns="4873beb7-5857-4685-be1f-d57550cc96cc" xsi:nil="true"/>
    <TPClientViewer xmlns="4873beb7-5857-4685-be1f-d57550cc96cc" xsi:nil="true"/>
    <TemplateStatus xmlns="4873beb7-5857-4685-be1f-d57550cc96cc">Complete</TemplateStatus>
    <Downloads xmlns="4873beb7-5857-4685-be1f-d57550cc96cc">0</Downloads>
    <OOCacheId xmlns="4873beb7-5857-4685-be1f-d57550cc96cc" xsi:nil="true"/>
    <IsDeleted xmlns="4873beb7-5857-4685-be1f-d57550cc96cc">false</IsDeleted>
    <LocPublishedDependentAssetsLookup xmlns="4873beb7-5857-4685-be1f-d57550cc96cc" xsi:nil="true"/>
    <TPExecutable xmlns="4873beb7-5857-4685-be1f-d57550cc96cc" xsi:nil="true"/>
    <EditorialTags xmlns="4873beb7-5857-4685-be1f-d57550cc96cc" xsi:nil="true"/>
    <SubmitterId xmlns="4873beb7-5857-4685-be1f-d57550cc96cc" xsi:nil="true"/>
    <ApprovalLog xmlns="4873beb7-5857-4685-be1f-d57550cc96cc" xsi:nil="true"/>
    <AssetType xmlns="4873beb7-5857-4685-be1f-d57550cc96cc">TP</AssetType>
    <BugNumber xmlns="4873beb7-5857-4685-be1f-d57550cc96cc" xsi:nil="true"/>
    <CSXSubmissionDate xmlns="4873beb7-5857-4685-be1f-d57550cc96cc" xsi:nil="true"/>
    <CSXUpdate xmlns="4873beb7-5857-4685-be1f-d57550cc96cc">false</CSXUpdate>
    <Milestone xmlns="4873beb7-5857-4685-be1f-d57550cc96cc" xsi:nil="true"/>
    <RecommendationsModifier xmlns="4873beb7-5857-4685-be1f-d57550cc96cc" xsi:nil="true"/>
    <OriginAsset xmlns="4873beb7-5857-4685-be1f-d57550cc96cc" xsi:nil="true"/>
    <TPComponent xmlns="4873beb7-5857-4685-be1f-d57550cc96cc" xsi:nil="true"/>
    <AssetId xmlns="4873beb7-5857-4685-be1f-d57550cc96cc">TP102787989</AssetId>
    <IntlLocPriority xmlns="4873beb7-5857-4685-be1f-d57550cc96cc" xsi:nil="true"/>
    <PolicheckWords xmlns="4873beb7-5857-4685-be1f-d57550cc96cc" xsi:nil="true"/>
    <TPLaunchHelpLink xmlns="4873beb7-5857-4685-be1f-d57550cc96cc" xsi:nil="true"/>
    <TPApplication xmlns="4873beb7-5857-4685-be1f-d57550cc96cc" xsi:nil="true"/>
    <CrawlForDependencies xmlns="4873beb7-5857-4685-be1f-d57550cc96cc">false</CrawlForDependencies>
    <HandoffToMSDN xmlns="4873beb7-5857-4685-be1f-d57550cc96cc" xsi:nil="true"/>
    <PlannedPubDate xmlns="4873beb7-5857-4685-be1f-d57550cc96cc" xsi:nil="true"/>
    <IntlLangReviewer xmlns="4873beb7-5857-4685-be1f-d57550cc96cc" xsi:nil="true"/>
    <TrustLevel xmlns="4873beb7-5857-4685-be1f-d57550cc96cc">1 Microsoft Managed Content</TrustLevel>
    <LocLastLocAttemptVersionLookup xmlns="4873beb7-5857-4685-be1f-d57550cc96cc">694266</LocLastLocAttemptVersionLookup>
    <LocProcessedForHandoffsLookup xmlns="4873beb7-5857-4685-be1f-d57550cc96cc" xsi:nil="true"/>
    <IsSearchable xmlns="4873beb7-5857-4685-be1f-d57550cc96cc">true</IsSearchable>
    <TemplateTemplateType xmlns="4873beb7-5857-4685-be1f-d57550cc96cc">PowerPoint Presentation Template</TemplateTemplateType>
    <CampaignTagsTaxHTField0 xmlns="4873beb7-5857-4685-be1f-d57550cc96cc">
      <Terms xmlns="http://schemas.microsoft.com/office/infopath/2007/PartnerControls"/>
    </CampaignTagsTaxHTField0>
    <TPNamespace xmlns="4873beb7-5857-4685-be1f-d57550cc96cc" xsi:nil="true"/>
    <LocOverallPreviewStatusLookup xmlns="4873beb7-5857-4685-be1f-d57550cc96cc" xsi:nil="true"/>
    <TaxCatchAll xmlns="4873beb7-5857-4685-be1f-d57550cc96cc"/>
    <Markets xmlns="4873beb7-5857-4685-be1f-d57550cc96cc"/>
    <UAProjectedTotalWords xmlns="4873beb7-5857-4685-be1f-d57550cc96cc" xsi:nil="true"/>
    <IntlLangReview xmlns="4873beb7-5857-4685-be1f-d57550cc96cc" xsi:nil="true"/>
    <OutputCachingOn xmlns="4873beb7-5857-4685-be1f-d57550cc96cc">false</OutputCachingOn>
    <AverageRating xmlns="4873beb7-5857-4685-be1f-d57550cc96cc" xsi:nil="true"/>
    <APAuthor xmlns="4873beb7-5857-4685-be1f-d57550cc96cc">
      <UserInfo>
        <DisplayName>REDMOND\kristaa</DisplayName>
        <AccountId>136</AccountId>
        <AccountType/>
      </UserInfo>
    </APAuthor>
    <LocManualTestRequired xmlns="4873beb7-5857-4685-be1f-d57550cc96cc">false</LocManualTestRequired>
    <TPCommandLine xmlns="4873beb7-5857-4685-be1f-d57550cc96cc" xsi:nil="true"/>
    <TPAppVersion xmlns="4873beb7-5857-4685-be1f-d57550cc96cc" xsi:nil="true"/>
    <EditorialStatus xmlns="4873beb7-5857-4685-be1f-d57550cc96cc">Complete</EditorialStatus>
    <LastModifiedDateTime xmlns="4873beb7-5857-4685-be1f-d57550cc96cc" xsi:nil="true"/>
    <ScenarioTagsTaxHTField0 xmlns="4873beb7-5857-4685-be1f-d57550cc96cc">
      <Terms xmlns="http://schemas.microsoft.com/office/infopath/2007/PartnerControls"/>
    </ScenarioTagsTaxHTField0>
    <LocProcessedForMarketsLookup xmlns="4873beb7-5857-4685-be1f-d57550cc96cc" xsi:nil="true"/>
    <TPLaunchHelpLinkType xmlns="4873beb7-5857-4685-be1f-d57550cc96cc">Template</TPLaunchHelpLinkType>
    <OriginalRelease xmlns="4873beb7-5857-4685-be1f-d57550cc96cc">15</OriginalRelease>
    <LocalizationTagsTaxHTField0 xmlns="4873beb7-5857-4685-be1f-d57550cc96cc">
      <Terms xmlns="http://schemas.microsoft.com/office/infopath/2007/PartnerControls"/>
    </LocalizationTagsTaxHTField0>
    <UACurrentWords xmlns="4873beb7-5857-4685-be1f-d57550cc96cc" xsi:nil="true"/>
    <ArtSampleDocs xmlns="4873beb7-5857-4685-be1f-d57550cc96cc" xsi:nil="true"/>
    <UALocRecommendation xmlns="4873beb7-5857-4685-be1f-d57550cc96cc">Localize</UALocRecommendation>
    <Manager xmlns="4873beb7-5857-4685-be1f-d57550cc96cc" xsi:nil="true"/>
    <LocOverallHandbackStatusLookup xmlns="4873beb7-5857-4685-be1f-d57550cc96cc" xsi:nil="true"/>
    <ShowIn xmlns="4873beb7-5857-4685-be1f-d57550cc96cc">Show everywhere</ShowIn>
    <UANotes xmlns="4873beb7-5857-4685-be1f-d57550cc96cc" xsi:nil="true"/>
    <InternalTagsTaxHTField0 xmlns="4873beb7-5857-4685-be1f-d57550cc96cc">
      <Terms xmlns="http://schemas.microsoft.com/office/infopath/2007/PartnerControls"/>
    </InternalTagsTaxHTField0>
    <CSXHash xmlns="4873beb7-5857-4685-be1f-d57550cc96cc" xsi:nil="true"/>
    <VoteCount xmlns="4873beb7-5857-4685-be1f-d57550cc96cc" xsi:nil="true"/>
    <AssetExpire xmlns="4873beb7-5857-4685-be1f-d57550cc96cc">2029-05-12T07:00:00+00:00</AssetExpire>
    <DSATActionTaken xmlns="4873beb7-5857-4685-be1f-d57550cc96cc" xsi:nil="true"/>
    <CSXSubmissionMarket xmlns="4873beb7-5857-4685-be1f-d57550cc96cc" xsi:nil="true"/>
    <LocMarketGroupTiers2 xmlns="4873beb7-5857-4685-be1f-d57550cc96cc" xsi:nil="true"/>
  </documentManagement>
</p:properties>
</file>

<file path=customXml/item2.xml><?xml version="1.0" encoding="utf-8"?>
<ct:contentTypeSchema xmlns:ct="http://schemas.microsoft.com/office/2006/metadata/contentType" xmlns:ma="http://schemas.microsoft.com/office/2006/metadata/properties/metaAttributes" ct:_="" ma:_="" ma:contentTypeName="TemplateFile" ma:contentTypeID="0x0101006EDDDB5EE6D98C44930B742096920B300400F5B6D36B3EF94B4E9A635CDF2A18F5B8" ma:contentTypeVersion="72" ma:contentTypeDescription="Create a new document." ma:contentTypeScope="" ma:versionID="a23e56308344d904b51738559c3d67c9">
  <xsd:schema xmlns:xsd="http://www.w3.org/2001/XMLSchema" xmlns:xs="http://www.w3.org/2001/XMLSchema" xmlns:p="http://schemas.microsoft.com/office/2006/metadata/properties" xmlns:ns2="4873beb7-5857-4685-be1f-d57550cc96cc" targetNamespace="http://schemas.microsoft.com/office/2006/metadata/properties" ma:root="true" ma:fieldsID="cd0908cc4600e77bf5da051303e00c8d" ns2:_="">
    <xsd:import namespace="4873beb7-5857-4685-be1f-d57550cc96cc"/>
    <xsd:element name="properties">
      <xsd:complexType>
        <xsd:sequence>
          <xsd:element name="documentManagement">
            <xsd:complexType>
              <xsd:all>
                <xsd:element ref="ns2:AcquiredFrom" minOccurs="0"/>
                <xsd:element ref="ns2:UACurrentWords" minOccurs="0"/>
                <xsd:element ref="ns2:TPApplication" minOccurs="0"/>
                <xsd:element ref="ns2:ApprovalLog" minOccurs="0"/>
                <xsd:element ref="ns2:ApprovalStatus" minOccurs="0"/>
                <xsd:element ref="ns2:AssetStart" minOccurs="0"/>
                <xsd:element ref="ns2:AssetExpire" minOccurs="0"/>
                <xsd:element ref="ns2:AssetId" minOccurs="0"/>
                <xsd:element ref="ns2:IsSearchable" minOccurs="0"/>
                <xsd:element ref="ns2:AssetType" minOccurs="0"/>
                <xsd:element ref="ns2:APAuthor" minOccurs="0"/>
                <xsd:element ref="ns2:AverageRating" minOccurs="0"/>
                <xsd:element ref="ns2:BlockPublish" minOccurs="0"/>
                <xsd:element ref="ns2:BugNumber" minOccurs="0"/>
                <xsd:element ref="ns2:CampaignTagsTaxHTField0" minOccurs="0"/>
                <xsd:element ref="ns2:TPClientViewer" minOccurs="0"/>
                <xsd:element ref="ns2:ClipArtFilename" minOccurs="0"/>
                <xsd:element ref="ns2:TPCommandLine" minOccurs="0"/>
                <xsd:element ref="ns2:TPComponent" minOccurs="0"/>
                <xsd:element ref="ns2:ContentItem" minOccurs="0"/>
                <xsd:element ref="ns2:CrawlForDependencies" minOccurs="0"/>
                <xsd:element ref="ns2:CSXHash" minOccurs="0"/>
                <xsd:element ref="ns2:CSXSubmissionMarket" minOccurs="0"/>
                <xsd:element ref="ns2:CSXUpdate" minOccurs="0"/>
                <xsd:element ref="ns2:IntlLangReviewDate" minOccurs="0"/>
                <xsd:element ref="ns2:IsDeleted" minOccurs="0"/>
                <xsd:element ref="ns2:APDescription" minOccurs="0"/>
                <xsd:element ref="ns2:DirectSourceMarket" minOccurs="0"/>
                <xsd:element ref="ns2:Downloads" minOccurs="0"/>
                <xsd:element ref="ns2:DSATActionTaken" minOccurs="0"/>
                <xsd:element ref="ns2:APEditor" minOccurs="0"/>
                <xsd:element ref="ns2:EditorialStatus" minOccurs="0"/>
                <xsd:element ref="ns2:EditorialTags" minOccurs="0"/>
                <xsd:element ref="ns2:TPExecutable" minOccurs="0"/>
                <xsd:element ref="ns2:FeatureTagsTaxHTField0" minOccurs="0"/>
                <xsd:element ref="ns2:TPFriendlyName" minOccurs="0"/>
                <xsd:element ref="ns2:FriendlyTitle" minOccurs="0"/>
                <xsd:element ref="ns2:PrimaryImageGen" minOccurs="0"/>
                <xsd:element ref="ns2:HandoffToMSDN" minOccurs="0"/>
                <xsd:element ref="ns2:InProjectListLookup" minOccurs="0"/>
                <xsd:element ref="ns2:TPInstallLocation" minOccurs="0"/>
                <xsd:element ref="ns2:InternalTagsTaxHTField0" minOccurs="0"/>
                <xsd:element ref="ns2:IntlLangReview" minOccurs="0"/>
                <xsd:element ref="ns2:IntlLangReviewer" minOccurs="0"/>
                <xsd:element ref="ns2:MarketSpecific" minOccurs="0"/>
                <xsd:element ref="ns2:LastCompleteVersionLookup" minOccurs="0"/>
                <xsd:element ref="ns2:LastHandOff" minOccurs="0"/>
                <xsd:element ref="ns2:LastModifiedDateTime" minOccurs="0"/>
                <xsd:element ref="ns2:LastPreviewErrorLookup" minOccurs="0"/>
                <xsd:element ref="ns2:LastPreviewResultLookup" minOccurs="0"/>
                <xsd:element ref="ns2:LastPreviewAttemptDateLookup" minOccurs="0"/>
                <xsd:element ref="ns2:LastPreviewedByLookup" minOccurs="0"/>
                <xsd:element ref="ns2:LastPreviewTimeLookup" minOccurs="0"/>
                <xsd:element ref="ns2:LastPreviewVersionLookup" minOccurs="0"/>
                <xsd:element ref="ns2:LastPublishErrorLookup" minOccurs="0"/>
                <xsd:element ref="ns2:LastPublishResultLookup" minOccurs="0"/>
                <xsd:element ref="ns2:LastPublishAttemptDateLookup" minOccurs="0"/>
                <xsd:element ref="ns2:LastPublishedByLookup" minOccurs="0"/>
                <xsd:element ref="ns2:LastPublishTimeLookup" minOccurs="0"/>
                <xsd:element ref="ns2:LastPublishVersionLookup" minOccurs="0"/>
                <xsd:element ref="ns2:TPLaunchHelpLinkType" minOccurs="0"/>
                <xsd:element ref="ns2:LegacyData" minOccurs="0"/>
                <xsd:element ref="ns2:TPLaunchHelpLink" minOccurs="0"/>
                <xsd:element ref="ns2:LocComments" minOccurs="0"/>
                <xsd:element ref="ns2:LocLastLocAttemptVersionLookup" minOccurs="0"/>
                <xsd:element ref="ns2:LocLastLocAttemptVersionTypeLookup" minOccurs="0"/>
                <xsd:element ref="ns2:LocManualTestRequired" minOccurs="0"/>
                <xsd:element ref="ns2:LocMarketGroupTiers2" minOccurs="0"/>
                <xsd:element ref="ns2:LocNewPublishedVersionLookup" minOccurs="0"/>
                <xsd:element ref="ns2:LocOverallHandbackStatusLookup" minOccurs="0"/>
                <xsd:element ref="ns2:LocOverallLocStatusLookup" minOccurs="0"/>
                <xsd:element ref="ns2:LocOverallPreviewStatusLookup" minOccurs="0"/>
                <xsd:element ref="ns2:LocOverallPublishStatusLookup" minOccurs="0"/>
                <xsd:element ref="ns2:IntlLocPriority" minOccurs="0"/>
                <xsd:element ref="ns2:LocProcessedForHandoffsLookup" minOccurs="0"/>
                <xsd:element ref="ns2:LocProcessedForMarketsLookup" minOccurs="0"/>
                <xsd:element ref="ns2:LocPublishedDependentAssetsLookup" minOccurs="0"/>
                <xsd:element ref="ns2:LocPublishedLinkedAssetsLookup" minOccurs="0"/>
                <xsd:element ref="ns2:LocRecommendedHandoff" minOccurs="0"/>
                <xsd:element ref="ns2:LocalizationTagsTaxHTField0" minOccurs="0"/>
                <xsd:element ref="ns2:MachineTranslated" minOccurs="0"/>
                <xsd:element ref="ns2:Manager" minOccurs="0"/>
                <xsd:element ref="ns2:Markets" minOccurs="0"/>
                <xsd:element ref="ns2:Milestone" minOccurs="0"/>
                <xsd:element ref="ns2:TPNamespace" minOccurs="0"/>
                <xsd:element ref="ns2:NumericId" minOccurs="0"/>
                <xsd:element ref="ns2:NumOfRatingsLookup" minOccurs="0"/>
                <xsd:element ref="ns2:OOCacheId" minOccurs="0"/>
                <xsd:element ref="ns2:OpenTemplate" minOccurs="0"/>
                <xsd:element ref="ns2:OriginAsset" minOccurs="0"/>
                <xsd:element ref="ns2:OriginalRelease" minOccurs="0"/>
                <xsd:element ref="ns2:OriginalSourceMarket" minOccurs="0"/>
                <xsd:element ref="ns2:OutputCachingOn" minOccurs="0"/>
                <xsd:element ref="ns2:ParentAssetId" minOccurs="0"/>
                <xsd:element ref="ns2:PlannedPubDate" minOccurs="0"/>
                <xsd:element ref="ns2:PolicheckWords" minOccurs="0"/>
                <xsd:element ref="ns2:BusinessGroup" minOccurs="0"/>
                <xsd:element ref="ns2:UAProjectedTotalWords" minOccurs="0"/>
                <xsd:element ref="ns2:Provider" minOccurs="0"/>
                <xsd:element ref="ns2:Providers" minOccurs="0"/>
                <xsd:element ref="ns2:PublishStatusLookup" minOccurs="0"/>
                <xsd:element ref="ns2:PublishTargets" minOccurs="0"/>
                <xsd:element ref="ns2:RecommendationsModifier" minOccurs="0"/>
                <xsd:element ref="ns2:ArtSampleDocs" minOccurs="0"/>
                <xsd:element ref="ns2:ScenarioTagsTaxHTField0" minOccurs="0"/>
                <xsd:element ref="ns2:ShowIn" minOccurs="0"/>
                <xsd:element ref="ns2:SourceTitle" minOccurs="0"/>
                <xsd:element ref="ns2:CSXSubmissionDate" minOccurs="0"/>
                <xsd:element ref="ns2:SubmitterId" minOccurs="0"/>
                <xsd:element ref="ns2:TaxCatchAll" minOccurs="0"/>
                <xsd:element ref="ns2:TaxCatchAllLabel" minOccurs="0"/>
                <xsd:element ref="ns2:TemplateStatus" minOccurs="0"/>
                <xsd:element ref="ns2:TemplateTemplateType" minOccurs="0"/>
                <xsd:element ref="ns2:ThumbnailAssetId" minOccurs="0"/>
                <xsd:element ref="ns2:TimesCloned" minOccurs="0"/>
                <xsd:element ref="ns2:TrustLevel" minOccurs="0"/>
                <xsd:element ref="ns2:UALocComments" minOccurs="0"/>
                <xsd:element ref="ns2:UALocRecommendation" minOccurs="0"/>
                <xsd:element ref="ns2:UANotes" minOccurs="0"/>
                <xsd:element ref="ns2:TPAppVersion" minOccurs="0"/>
                <xsd:element ref="ns2:VoteCou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873beb7-5857-4685-be1f-d57550cc96cc" elementFormDefault="qualified">
    <xsd:import namespace="http://schemas.microsoft.com/office/2006/documentManagement/types"/>
    <xsd:import namespace="http://schemas.microsoft.com/office/infopath/2007/PartnerControls"/>
    <xsd:element name="AcquiredFrom" ma:index="1" nillable="true" ma:displayName="Acquired From" ma:default="Internal MS" ma:internalName="AcquiredFrom" ma:readOnly="false">
      <xsd:simpleType>
        <xsd:restriction base="dms:Choice">
          <xsd:enumeration value="Internal MS"/>
          <xsd:enumeration value="Community"/>
          <xsd:enumeration value="MVP"/>
          <xsd:enumeration value="Publisher"/>
          <xsd:enumeration value="Partner"/>
          <xsd:enumeration value="None"/>
        </xsd:restriction>
      </xsd:simpleType>
    </xsd:element>
    <xsd:element name="UACurrentWords" ma:index="2" nillable="true" ma:displayName="Actual Word Count" ma:default="" ma:internalName="UACurrentWords" ma:readOnly="false">
      <xsd:simpleType>
        <xsd:restriction base="dms:Unknown"/>
      </xsd:simpleType>
    </xsd:element>
    <xsd:element name="TPApplication" ma:index="3" nillable="true" ma:displayName="Application to Open Template With" ma:default="" ma:internalName="TPApplication">
      <xsd:simpleType>
        <xsd:restriction base="dms:Text"/>
      </xsd:simpleType>
    </xsd:element>
    <xsd:element name="ApprovalLog" ma:index="4" nillable="true" ma:displayName="Approval Log" ma:default="" ma:hidden="true" ma:internalName="ApprovalLog" ma:readOnly="false">
      <xsd:simpleType>
        <xsd:restriction base="dms:Note"/>
      </xsd:simpleType>
    </xsd:element>
    <xsd:element name="ApprovalStatus" ma:index="5" nillable="true" ma:displayName="Approval Status" ma:default="InProgress" ma:internalName="ApprovalStatus" ma:readOnly="false">
      <xsd:simpleType>
        <xsd:restriction base="dms:Choice">
          <xsd:enumeration value="InProgress"/>
          <xsd:enumeration value="Rejected"/>
          <xsd:enumeration value="Questionable"/>
          <xsd:enumeration value="ApprovedAutomatic"/>
          <xsd:enumeration value="ApprovedManual"/>
          <xsd:enumeration value="On Hold"/>
          <xsd:enumeration value="Needs Review"/>
          <xsd:enumeration value="A Violation"/>
          <xsd:enumeration value="Unpublished Violation"/>
        </xsd:restriction>
      </xsd:simpleType>
    </xsd:element>
    <xsd:element name="AssetStart" ma:index="6" nillable="true" ma:displayName="Asset Begin Date" ma:default="[Today]" ma:internalName="AssetStart" ma:readOnly="false">
      <xsd:simpleType>
        <xsd:restriction base="dms:DateTime"/>
      </xsd:simpleType>
    </xsd:element>
    <xsd:element name="AssetExpire" ma:index="7" nillable="true" ma:displayName="Asset End Date" ma:default="2029-01-01T08:00:00Z" ma:format="DateTime" ma:internalName="AssetExpire" ma:readOnly="false">
      <xsd:simpleType>
        <xsd:restriction base="dms:DateTime"/>
      </xsd:simpleType>
    </xsd:element>
    <xsd:element name="AssetId" ma:index="8" nillable="true" ma:displayName="Asset ID" ma:default="" ma:indexed="true" ma:internalName="AssetId" ma:readOnly="false">
      <xsd:simpleType>
        <xsd:restriction base="dms:Text">
          <xsd:maxLength value="255"/>
        </xsd:restriction>
      </xsd:simpleType>
    </xsd:element>
    <xsd:element name="IsSearchable" ma:index="9" nillable="true" ma:displayName="Asset Searchable?" ma:default="true" ma:internalName="IsSearchable" ma:readOnly="false">
      <xsd:simpleType>
        <xsd:restriction base="dms:Boolean"/>
      </xsd:simpleType>
    </xsd:element>
    <xsd:element name="AssetType" ma:index="10" nillable="true" ma:displayName="Asset Type" ma:default="" ma:internalName="AssetType" ma:readOnly="false">
      <xsd:simpleType>
        <xsd:restriction base="dms:Unknown"/>
      </xsd:simpleType>
    </xsd:element>
    <xsd:element name="APAuthor" ma:index="11" nillable="true" ma:displayName="Author" ma:default="" ma:list="UserInfo" ma:internalName="APAuth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verageRating" ma:index="12" nillable="true" ma:displayName="Average Rating" ma:internalName="AverageRating" ma:readOnly="false">
      <xsd:simpleType>
        <xsd:restriction base="dms:Text"/>
      </xsd:simpleType>
    </xsd:element>
    <xsd:element name="BlockPublish" ma:index="13" nillable="true" ma:displayName="Block from Publishing?" ma:default="" ma:internalName="BlockPublish" ma:readOnly="false">
      <xsd:simpleType>
        <xsd:restriction base="dms:Boolean"/>
      </xsd:simpleType>
    </xsd:element>
    <xsd:element name="BugNumber" ma:index="14" nillable="true" ma:displayName="Bug Number" ma:default="" ma:internalName="BugNumber" ma:readOnly="false">
      <xsd:simpleType>
        <xsd:restriction base="dms:Text"/>
      </xsd:simpleType>
    </xsd:element>
    <xsd:element name="CampaignTagsTaxHTField0" ma:index="16" nillable="true" ma:taxonomy="true" ma:internalName="CampaignTagsTaxHTField0" ma:taxonomyFieldName="CampaignTags" ma:displayName="Campaigns" ma:readOnly="false" ma:default="" ma:fieldId="{1df42cc3-2301-4f11-a52a-6ead923c29ed}" ma:taxonomyMulti="true" ma:sspId="8f79753a-75d3-41f5-8ca3-40b843941b4f" ma:termSetId="ca0e50d4-faa1-44ce-961e-bb1441c60e66" ma:anchorId="00000000-0000-0000-0000-000000000000" ma:open="false" ma:isKeyword="false">
      <xsd:complexType>
        <xsd:sequence>
          <xsd:element ref="pc:Terms" minOccurs="0" maxOccurs="1"/>
        </xsd:sequence>
      </xsd:complexType>
    </xsd:element>
    <xsd:element name="TPClientViewer" ma:index="17" nillable="true" ma:displayName="Client Viewer" ma:default="" ma:internalName="TPClientViewer">
      <xsd:simpleType>
        <xsd:restriction base="dms:Text"/>
      </xsd:simpleType>
    </xsd:element>
    <xsd:element name="ClipArtFilename" ma:index="18" nillable="true" ma:displayName="Clip Art Name" ma:default="" ma:internalName="ClipArtFilename" ma:readOnly="false">
      <xsd:simpleType>
        <xsd:restriction base="dms:Text"/>
      </xsd:simpleType>
    </xsd:element>
    <xsd:element name="TPCommandLine" ma:index="19" nillable="true" ma:displayName="Command Line" ma:default="" ma:internalName="TPCommandLine">
      <xsd:simpleType>
        <xsd:restriction base="dms:Text"/>
      </xsd:simpleType>
    </xsd:element>
    <xsd:element name="TPComponent" ma:index="20" nillable="true" ma:displayName="Component" ma:default="" ma:internalName="TPComponent">
      <xsd:simpleType>
        <xsd:restriction base="dms:Text"/>
      </xsd:simpleType>
    </xsd:element>
    <xsd:element name="ContentItem" ma:index="21" nillable="true" ma:displayName="Content Item" ma:default="" ma:hidden="true" ma:internalName="ContentItem" ma:readOnly="false">
      <xsd:simpleType>
        <xsd:restriction base="dms:Unknown"/>
      </xsd:simpleType>
    </xsd:element>
    <xsd:element name="CrawlForDependencies" ma:index="23" nillable="true" ma:displayName="Crawl for Dependencies?" ma:default="true" ma:internalName="CrawlForDependencies" ma:readOnly="false">
      <xsd:simpleType>
        <xsd:restriction base="dms:Boolean"/>
      </xsd:simpleType>
    </xsd:element>
    <xsd:element name="CSXHash" ma:index="26" nillable="true" ma:displayName="CSX Hash" ma:default="" ma:indexed="true" ma:internalName="CSXHash" ma:readOnly="false">
      <xsd:simpleType>
        <xsd:restriction base="dms:Text"/>
      </xsd:simpleType>
    </xsd:element>
    <xsd:element name="CSXSubmissionMarket" ma:index="27" nillable="true" ma:displayName="CSX Submission Market" ma:default="" ma:list="{2FBD1B11-2ACE-4FDC-B5A3-635D4ADF6F1B}" ma:internalName="CSXSubmissionMarket" ma:readOnly="false" ma:showField="MarketName" ma:web="4873beb7-5857-4685-be1f-d57550cc96cc">
      <xsd:simpleType>
        <xsd:restriction base="dms:Lookup"/>
      </xsd:simpleType>
    </xsd:element>
    <xsd:element name="CSXUpdate" ma:index="28" nillable="true" ma:displayName="CSX Updated?" ma:default="false" ma:internalName="CSXUpdate" ma:readOnly="false">
      <xsd:simpleType>
        <xsd:restriction base="dms:Boolean"/>
      </xsd:simpleType>
    </xsd:element>
    <xsd:element name="IntlLangReviewDate" ma:index="29" nillable="true" ma:displayName="Date to Complete Intl QA" ma:default="" ma:internalName="IntlLangReviewDate" ma:readOnly="false">
      <xsd:simpleType>
        <xsd:restriction base="dms:DateTime"/>
      </xsd:simpleType>
    </xsd:element>
    <xsd:element name="IsDeleted" ma:index="30" nillable="true" ma:displayName="Deleted?" ma:default="" ma:internalName="IsDeleted" ma:readOnly="false">
      <xsd:simpleType>
        <xsd:restriction base="dms:Boolean"/>
      </xsd:simpleType>
    </xsd:element>
    <xsd:element name="APDescription" ma:index="31" nillable="true" ma:displayName="Description" ma:default="" ma:internalName="APDescription" ma:readOnly="false">
      <xsd:simpleType>
        <xsd:restriction base="dms:Note"/>
      </xsd:simpleType>
    </xsd:element>
    <xsd:element name="DirectSourceMarket" ma:index="32" nillable="true" ma:displayName="Direct Source Market Group" ma:default="" ma:internalName="DirectSourceMarket" ma:readOnly="false">
      <xsd:simpleType>
        <xsd:restriction base="dms:Text"/>
      </xsd:simpleType>
    </xsd:element>
    <xsd:element name="Downloads" ma:index="33" nillable="true" ma:displayName="Downloads" ma:default="0" ma:hidden="true" ma:internalName="Downloads" ma:readOnly="false">
      <xsd:simpleType>
        <xsd:restriction base="dms:Unknown"/>
      </xsd:simpleType>
    </xsd:element>
    <xsd:element name="DSATActionTaken" ma:index="34" nillable="true" ma:displayName="DSAT Action Taken" ma:default="" ma:internalName="DSATActionTaken" ma:readOnly="false">
      <xsd:simpleType>
        <xsd:restriction base="dms:Choice">
          <xsd:enumeration value="Best Bets"/>
          <xsd:enumeration value="Expire"/>
          <xsd:enumeration value="Hide"/>
          <xsd:enumeration value="None"/>
        </xsd:restriction>
      </xsd:simpleType>
    </xsd:element>
    <xsd:element name="APEditor" ma:index="35" nillable="true" ma:displayName="Editor" ma:default="" ma:list="UserInfo" ma:internalName="APEdit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ditorialStatus" ma:index="36" nillable="true" ma:displayName="Editorial Status" ma:default="" ma:internalName="EditorialStatus" ma:readOnly="false">
      <xsd:simpleType>
        <xsd:restriction base="dms:Unknown"/>
      </xsd:simpleType>
    </xsd:element>
    <xsd:element name="EditorialTags" ma:index="37" nillable="true" ma:displayName="Editorial Tags" ma:default="" ma:internalName="EditorialTags">
      <xsd:simpleType>
        <xsd:restriction base="dms:Unknown"/>
      </xsd:simpleType>
    </xsd:element>
    <xsd:element name="TPExecutable" ma:index="38" nillable="true" ma:displayName="Executable" ma:default="" ma:internalName="TPExecutable">
      <xsd:simpleType>
        <xsd:restriction base="dms:Text"/>
      </xsd:simpleType>
    </xsd:element>
    <xsd:element name="FeatureTagsTaxHTField0" ma:index="40" nillable="true" ma:taxonomy="true" ma:internalName="FeatureTagsTaxHTField0" ma:taxonomyFieldName="FeatureTags" ma:displayName="Features" ma:readOnly="false" ma:default="" ma:fieldId="{7fc0d542-15c6-4882-a8e3-13bca44403fb}" ma:taxonomyMulti="true" ma:sspId="8f79753a-75d3-41f5-8ca3-40b843941b4f" ma:termSetId="f1ab6845-967d-4854-a0ba-4ec07f0f8113" ma:anchorId="00000000-0000-0000-0000-000000000000" ma:open="false" ma:isKeyword="false">
      <xsd:complexType>
        <xsd:sequence>
          <xsd:element ref="pc:Terms" minOccurs="0" maxOccurs="1"/>
        </xsd:sequence>
      </xsd:complexType>
    </xsd:element>
    <xsd:element name="TPFriendlyName" ma:index="41" nillable="true" ma:displayName="Friendly Name" ma:default="" ma:internalName="TPFriendlyName">
      <xsd:simpleType>
        <xsd:restriction base="dms:Text"/>
      </xsd:simpleType>
    </xsd:element>
    <xsd:element name="FriendlyTitle" ma:index="42" nillable="true" ma:displayName="Friendly Title" ma:default="" ma:description="Shorter title to be used when displaying search results" ma:internalName="FriendlyTitle" ma:readOnly="false">
      <xsd:simpleType>
        <xsd:restriction base="dms:Text"/>
      </xsd:simpleType>
    </xsd:element>
    <xsd:element name="PrimaryImageGen" ma:index="43" nillable="true" ma:displayName="Generate Images?" ma:default="true" ma:internalName="PrimaryImageGen">
      <xsd:simpleType>
        <xsd:restriction base="dms:Boolean"/>
      </xsd:simpleType>
    </xsd:element>
    <xsd:element name="HandoffToMSDN" ma:index="44" nillable="true" ma:displayName="Handoff To MSDN Date" ma:default="" ma:internalName="HandoffToMSDN" ma:readOnly="false">
      <xsd:simpleType>
        <xsd:restriction base="dms:DateTime"/>
      </xsd:simpleType>
    </xsd:element>
    <xsd:element name="InProjectListLookup" ma:index="45" nillable="true" ma:displayName="InProjectListLookup" ma:list="{9E343742-310B-4684-A24C-1D137CB4B230}" ma:internalName="InProjectListLookup" ma:readOnly="true" ma:showField="InProjectLis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InstallLocation" ma:index="46" nillable="true" ma:displayName="Install Location" ma:default="" ma:internalName="TPInstallLocation">
      <xsd:simpleType>
        <xsd:restriction base="dms:Text"/>
      </xsd:simpleType>
    </xsd:element>
    <xsd:element name="InternalTagsTaxHTField0" ma:index="48" nillable="true" ma:taxonomy="true" ma:internalName="InternalTagsTaxHTField0" ma:taxonomyFieldName="InternalTags" ma:displayName="Internal Tags" ma:readOnly="false" ma:default="" ma:fieldId="{1490b8a4-2706-41ec-b5e3-73176dccf34e}" ma:taxonomyMulti="true" ma:sspId="8f79753a-75d3-41f5-8ca3-40b843941b4f" ma:termSetId="82b6639e-f7fc-4c18-ad2d-003a6e707765" ma:anchorId="00000000-0000-0000-0000-000000000000" ma:open="false" ma:isKeyword="false">
      <xsd:complexType>
        <xsd:sequence>
          <xsd:element ref="pc:Terms" minOccurs="0" maxOccurs="1"/>
        </xsd:sequence>
      </xsd:complexType>
    </xsd:element>
    <xsd:element name="IntlLangReview" ma:index="49" nillable="true" ma:displayName="Intl Lang QA Review Required?" ma:default="" ma:internalName="IntlLangReview" ma:readOnly="false">
      <xsd:simpleType>
        <xsd:restriction base="dms:Boolean"/>
      </xsd:simpleType>
    </xsd:element>
    <xsd:element name="IntlLangReviewer" ma:index="50" nillable="true" ma:displayName="Intl Lang QA Reviewer" ma:default="" ma:internalName="IntlLangReviewer" ma:readOnly="false">
      <xsd:simpleType>
        <xsd:restriction base="dms:Text"/>
      </xsd:simpleType>
    </xsd:element>
    <xsd:element name="MarketSpecific" ma:index="51" nillable="true" ma:displayName="Is Market Specific?" ma:default="" ma:internalName="MarketSpecific" ma:readOnly="false">
      <xsd:simpleType>
        <xsd:restriction base="dms:Boolean"/>
      </xsd:simpleType>
    </xsd:element>
    <xsd:element name="LastCompleteVersionLookup" ma:index="52" nillable="true" ma:displayName="Last Complete Version Lookup" ma:default="" ma:list="{9E343742-310B-4684-A24C-1D137CB4B230}" ma:internalName="LastCompleteVersionLookup" ma:readOnly="true" ma:showField="LastComplete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HandOff" ma:index="53" nillable="true" ma:displayName="Last Hand-off" ma:default="" ma:internalName="LastHandOff" ma:readOnly="false">
      <xsd:simpleType>
        <xsd:restriction base="dms:DateTime"/>
      </xsd:simpleType>
    </xsd:element>
    <xsd:element name="LastModifiedDateTime" ma:index="54" nillable="true" ma:displayName="Last Modified Date" ma:default="" ma:internalName="LastModifiedDateTime" ma:readOnly="false">
      <xsd:simpleType>
        <xsd:restriction base="dms:DateTime"/>
      </xsd:simpleType>
    </xsd:element>
    <xsd:element name="LastPreviewErrorLookup" ma:index="55" nillable="true" ma:displayName="Last Preview Attempt Error" ma:default="" ma:list="{9E343742-310B-4684-A24C-1D137CB4B230}" ma:internalName="LastPreviewErrorLookup" ma:readOnly="true" ma:showField="LastPreview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ResultLookup" ma:index="56" nillable="true" ma:displayName="Last Preview Attempt Result" ma:default="" ma:list="{9E343742-310B-4684-A24C-1D137CB4B230}" ma:internalName="LastPreviewResultLookup" ma:readOnly="true" ma:showField="LastPreview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AttemptDateLookup" ma:index="57" nillable="true" ma:displayName="Last Preview Attempted On" ma:default="" ma:list="{9E343742-310B-4684-A24C-1D137CB4B230}" ma:internalName="LastPreviewAttemptDateLookup" ma:readOnly="true" ma:showField="LastPreview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edByLookup" ma:index="58" nillable="true" ma:displayName="Last Previewed By" ma:default="" ma:list="{9E343742-310B-4684-A24C-1D137CB4B230}" ma:internalName="LastPreviewedByLookup" ma:readOnly="true" ma:showField="LastPreview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TimeLookup" ma:index="59" nillable="true" ma:displayName="Last Previewed Date" ma:default="" ma:list="{9E343742-310B-4684-A24C-1D137CB4B230}" ma:internalName="LastPreviewTimeLookup" ma:readOnly="true" ma:showField="LastPreview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VersionLookup" ma:index="60" nillable="true" ma:displayName="Last Previewed Version" ma:default="" ma:list="{9E343742-310B-4684-A24C-1D137CB4B230}" ma:internalName="LastPreviewVersionLookup" ma:readOnly="true" ma:showField="LastPreview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rrorLookup" ma:index="61" nillable="true" ma:displayName="Last Publish Attempt Error" ma:default="" ma:list="{9E343742-310B-4684-A24C-1D137CB4B230}" ma:internalName="LastPublishErrorLookup" ma:readOnly="true" ma:showField="LastPublish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ResultLookup" ma:index="62" nillable="true" ma:displayName="Last Publish Attempt Result" ma:default="" ma:list="{9E343742-310B-4684-A24C-1D137CB4B230}" ma:internalName="LastPublishResultLookup" ma:readOnly="true" ma:showField="LastPublish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AttemptDateLookup" ma:index="63" nillable="true" ma:displayName="Last Publish Attempted On" ma:default="" ma:list="{9E343742-310B-4684-A24C-1D137CB4B230}" ma:internalName="LastPublishAttemptDateLookup" ma:readOnly="true" ma:showField="LastPublish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dByLookup" ma:index="64" nillable="true" ma:displayName="Last Published By" ma:default="" ma:list="{9E343742-310B-4684-A24C-1D137CB4B230}" ma:internalName="LastPublishedByLookup" ma:readOnly="true" ma:showField="LastPublish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TimeLookup" ma:index="65" nillable="true" ma:displayName="Last Published Date" ma:default="" ma:list="{9E343742-310B-4684-A24C-1D137CB4B230}" ma:internalName="LastPublishTimeLookup" ma:readOnly="true" ma:showField="LastPublish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VersionLookup" ma:index="66" nillable="true" ma:displayName="Last Published Version" ma:default="" ma:list="{9E343742-310B-4684-A24C-1D137CB4B230}" ma:internalName="LastPublishVersionLookup" ma:readOnly="true" ma:showField="LastPublish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LaunchHelpLinkType" ma:index="67" nillable="true" ma:displayName="Launch Help Link Type" ma:default="Template" ma:internalName="TPLaunchHelpLinkType">
      <xsd:simpleType>
        <xsd:restriction base="dms:Choice">
          <xsd:enumeration value="Template"/>
          <xsd:enumeration value="Training"/>
          <xsd:enumeration value="URL"/>
          <xsd:enumeration value="None"/>
        </xsd:restriction>
      </xsd:simpleType>
    </xsd:element>
    <xsd:element name="LegacyData" ma:index="68" nillable="true" ma:displayName="Legacy Data" ma:default="" ma:internalName="LegacyData" ma:readOnly="false">
      <xsd:simpleType>
        <xsd:restriction base="dms:Note"/>
      </xsd:simpleType>
    </xsd:element>
    <xsd:element name="TPLaunchHelpLink" ma:index="69" nillable="true" ma:displayName="Link to Launch Help Topic" ma:default="" ma:internalName="TPLaunchHelpLink">
      <xsd:simpleType>
        <xsd:restriction base="dms:Text"/>
      </xsd:simpleType>
    </xsd:element>
    <xsd:element name="LocComments" ma:index="70" nillable="true" ma:displayName="Loc Approval Comments" ma:default="" ma:internalName="LocComments" ma:readOnly="false">
      <xsd:simpleType>
        <xsd:restriction base="dms:Note"/>
      </xsd:simpleType>
    </xsd:element>
    <xsd:element name="LocLastLocAttemptVersionLookup" ma:index="71" nillable="true" ma:displayName="Loc Last Loc Attempt Version" ma:default="" ma:list="{7DD1DCEC-E449-43D3-891F-7DC62F62AD21}" ma:internalName="LocLastLocAttemptVersionLookup" ma:readOnly="false" ma:showField="LastLocAttemptVersion" ma:web="4873beb7-5857-4685-be1f-d57550cc96cc">
      <xsd:simpleType>
        <xsd:restriction base="dms:Lookup"/>
      </xsd:simpleType>
    </xsd:element>
    <xsd:element name="LocLastLocAttemptVersionTypeLookup" ma:index="72" nillable="true" ma:displayName="Loc Last Loc Attempt Version Type" ma:default="" ma:list="{7DD1DCEC-E449-43D3-891F-7DC62F62AD21}" ma:internalName="LocLastLocAttemptVersionTypeLookup" ma:readOnly="true" ma:showField="LastLocAttemptVersionType" ma:web="4873beb7-5857-4685-be1f-d57550cc96cc">
      <xsd:simpleType>
        <xsd:restriction base="dms:Lookup"/>
      </xsd:simpleType>
    </xsd:element>
    <xsd:element name="LocManualTestRequired" ma:index="73" nillable="true" ma:displayName="Loc Manual Test Required" ma:default="" ma:internalName="LocManualTestRequired" ma:readOnly="false">
      <xsd:simpleType>
        <xsd:restriction base="dms:Boolean"/>
      </xsd:simpleType>
    </xsd:element>
    <xsd:element name="LocMarketGroupTiers2" ma:index="74" nillable="true" ma:displayName="Loc Market Group Tiers" ma:internalName="LocMarketGroupTiers2" ma:readOnly="false">
      <xsd:simpleType>
        <xsd:restriction base="dms:Unknown"/>
      </xsd:simpleType>
    </xsd:element>
    <xsd:element name="LocNewPublishedVersionLookup" ma:index="75" nillable="true" ma:displayName="Loc New Published Version Lookup" ma:default="" ma:list="{7DD1DCEC-E449-43D3-891F-7DC62F62AD21}" ma:internalName="LocNewPublishedVersionLookup" ma:readOnly="true" ma:showField="NewPublishedVersion" ma:web="4873beb7-5857-4685-be1f-d57550cc96cc">
      <xsd:simpleType>
        <xsd:restriction base="dms:Lookup"/>
      </xsd:simpleType>
    </xsd:element>
    <xsd:element name="LocOverallHandbackStatusLookup" ma:index="76" nillable="true" ma:displayName="Loc Overall Handback Status" ma:default="" ma:list="{7DD1DCEC-E449-43D3-891F-7DC62F62AD21}" ma:internalName="LocOverallHandbackStatusLookup" ma:readOnly="true" ma:showField="OverallHandbackStatus" ma:web="4873beb7-5857-4685-be1f-d57550cc96cc">
      <xsd:simpleType>
        <xsd:restriction base="dms:Lookup"/>
      </xsd:simpleType>
    </xsd:element>
    <xsd:element name="LocOverallLocStatusLookup" ma:index="77" nillable="true" ma:displayName="Loc Overall Localize Status" ma:default="" ma:list="{7DD1DCEC-E449-43D3-891F-7DC62F62AD21}" ma:internalName="LocOverallLocStatusLookup" ma:readOnly="true" ma:showField="OverallLocStatus" ma:web="4873beb7-5857-4685-be1f-d57550cc96cc">
      <xsd:simpleType>
        <xsd:restriction base="dms:Lookup"/>
      </xsd:simpleType>
    </xsd:element>
    <xsd:element name="LocOverallPreviewStatusLookup" ma:index="78" nillable="true" ma:displayName="Loc Overall Preview Status" ma:default="" ma:list="{7DD1DCEC-E449-43D3-891F-7DC62F62AD21}" ma:internalName="LocOverallPreviewStatusLookup" ma:readOnly="true" ma:showField="OverallPreviewStatus" ma:web="4873beb7-5857-4685-be1f-d57550cc96cc">
      <xsd:simpleType>
        <xsd:restriction base="dms:Lookup"/>
      </xsd:simpleType>
    </xsd:element>
    <xsd:element name="LocOverallPublishStatusLookup" ma:index="79" nillable="true" ma:displayName="Loc Overall Publish Status" ma:default="" ma:list="{7DD1DCEC-E449-43D3-891F-7DC62F62AD21}" ma:internalName="LocOverallPublishStatusLookup" ma:readOnly="true" ma:showField="OverallPublishStatus" ma:web="4873beb7-5857-4685-be1f-d57550cc96cc">
      <xsd:simpleType>
        <xsd:restriction base="dms:Lookup"/>
      </xsd:simpleType>
    </xsd:element>
    <xsd:element name="IntlLocPriority" ma:index="80" nillable="true" ma:displayName="Loc Priority" ma:default="" ma:internalName="IntlLocPriority" ma:readOnly="false">
      <xsd:simpleType>
        <xsd:restriction base="dms:Unknown"/>
      </xsd:simpleType>
    </xsd:element>
    <xsd:element name="LocProcessedForHandoffsLookup" ma:index="81" nillable="true" ma:displayName="Loc Processed For Handoffs" ma:default="" ma:list="{7DD1DCEC-E449-43D3-891F-7DC62F62AD21}" ma:internalName="LocProcessedForHandoffsLookup" ma:readOnly="true" ma:showField="ProcessedForHandoffs" ma:web="4873beb7-5857-4685-be1f-d57550cc96cc">
      <xsd:simpleType>
        <xsd:restriction base="dms:Lookup"/>
      </xsd:simpleType>
    </xsd:element>
    <xsd:element name="LocProcessedForMarketsLookup" ma:index="82" nillable="true" ma:displayName="Loc Processed For Markets" ma:default="" ma:list="{7DD1DCEC-E449-43D3-891F-7DC62F62AD21}" ma:internalName="LocProcessedForMarketsLookup" ma:readOnly="true" ma:showField="ProcessedForMarkets" ma:web="4873beb7-5857-4685-be1f-d57550cc96cc">
      <xsd:simpleType>
        <xsd:restriction base="dms:Lookup"/>
      </xsd:simpleType>
    </xsd:element>
    <xsd:element name="LocPublishedDependentAssetsLookup" ma:index="83" nillable="true" ma:displayName="Loc Published Dependent Assets" ma:default="" ma:list="{7DD1DCEC-E449-43D3-891F-7DC62F62AD21}" ma:internalName="LocPublishedDependentAssetsLookup" ma:readOnly="true" ma:showField="PublishedDependentAssets" ma:web="4873beb7-5857-4685-be1f-d57550cc96cc">
      <xsd:simpleType>
        <xsd:restriction base="dms:Lookup"/>
      </xsd:simpleType>
    </xsd:element>
    <xsd:element name="LocPublishedLinkedAssetsLookup" ma:index="84" nillable="true" ma:displayName="Loc Published Linked Assets" ma:default="" ma:list="{7DD1DCEC-E449-43D3-891F-7DC62F62AD21}" ma:internalName="LocPublishedLinkedAssetsLookup" ma:readOnly="true" ma:showField="PublishedLinkedAssets" ma:web="4873beb7-5857-4685-be1f-d57550cc96cc">
      <xsd:simpleType>
        <xsd:restriction base="dms:Lookup"/>
      </xsd:simpleType>
    </xsd:element>
    <xsd:element name="LocRecommendedHandoff" ma:index="85" nillable="true" ma:displayName="Loc Recommended Handoff" ma:default="" ma:indexed="true" ma:internalName="LocRecommendedHandoff" ma:readOnly="false">
      <xsd:simpleType>
        <xsd:restriction base="dms:Text"/>
      </xsd:simpleType>
    </xsd:element>
    <xsd:element name="LocalizationTagsTaxHTField0" ma:index="87" nillable="true" ma:taxonomy="true" ma:internalName="LocalizationTagsTaxHTField0" ma:taxonomyFieldName="LocalizationTags" ma:displayName="Localization Tags" ma:readOnly="false" ma:default="" ma:fieldId="{00f02cb3-2c7c-424a-9c61-10e9b6878429}" ma:taxonomyMulti="true" ma:sspId="8f79753a-75d3-41f5-8ca3-40b843941b4f" ma:termSetId="5b7703a5-8e8b-4b58-8b31-1cea35331da3" ma:anchorId="00000000-0000-0000-0000-000000000000" ma:open="false" ma:isKeyword="false">
      <xsd:complexType>
        <xsd:sequence>
          <xsd:element ref="pc:Terms" minOccurs="0" maxOccurs="1"/>
        </xsd:sequence>
      </xsd:complexType>
    </xsd:element>
    <xsd:element name="MachineTranslated" ma:index="88" nillable="true" ma:displayName="Machine Translated" ma:default="" ma:internalName="MachineTranslated" ma:readOnly="false">
      <xsd:simpleType>
        <xsd:restriction base="dms:Boolean"/>
      </xsd:simpleType>
    </xsd:element>
    <xsd:element name="Manager" ma:index="89" nillable="true" ma:displayName="Manager" ma:hidden="true" ma:internalName="Manager" ma:readOnly="false">
      <xsd:simpleType>
        <xsd:restriction base="dms:Text"/>
      </xsd:simpleType>
    </xsd:element>
    <xsd:element name="Markets" ma:index="90" nillable="true" ma:displayName="Markets" ma:default="" ma:description="Leave blank to show in all markets" ma:list="{2FBD1B11-2ACE-4FDC-B5A3-635D4ADF6F1B}" ma:internalName="Markets" ma:readOnly="false" ma:showField="MarketNa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Milestone" ma:index="91" nillable="true" ma:displayName="Milestone" ma:default="" ma:internalName="Milestone" ma:readOnly="false">
      <xsd:simpleType>
        <xsd:restriction base="dms:Unknown"/>
      </xsd:simpleType>
    </xsd:element>
    <xsd:element name="TPNamespace" ma:index="94" nillable="true" ma:displayName="Namespace" ma:default="" ma:internalName="TPNamespace">
      <xsd:simpleType>
        <xsd:restriction base="dms:Text"/>
      </xsd:simpleType>
    </xsd:element>
    <xsd:element name="NumericId" ma:index="95" nillable="true" ma:displayName="Numeric ID" ma:default="" ma:indexed="true" ma:internalName="NumericId" ma:readOnly="false">
      <xsd:simpleType>
        <xsd:restriction base="dms:Number"/>
      </xsd:simpleType>
    </xsd:element>
    <xsd:element name="NumOfRatingsLookup" ma:index="96" nillable="true" ma:displayName="NumOfRatings" ma:default="" ma:list="{9E343742-310B-4684-A24C-1D137CB4B230}" ma:internalName="NumOfRatingsLookup" ma:readOnly="true" ma:showField="NumOfRating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OOCacheId" ma:index="97" nillable="true" ma:displayName="OOCacheId" ma:internalName="OOCacheId" ma:readOnly="false">
      <xsd:simpleType>
        <xsd:restriction base="dms:Text"/>
      </xsd:simpleType>
    </xsd:element>
    <xsd:element name="OpenTemplate" ma:index="98" nillable="true" ma:displayName="Open Template" ma:default="true" ma:internalName="OpenTemplate">
      <xsd:simpleType>
        <xsd:restriction base="dms:Boolean"/>
      </xsd:simpleType>
    </xsd:element>
    <xsd:element name="OriginAsset" ma:index="99" nillable="true" ma:displayName="Origin Asset" ma:default="" ma:internalName="OriginAsset" ma:readOnly="false">
      <xsd:simpleType>
        <xsd:restriction base="dms:Text"/>
      </xsd:simpleType>
    </xsd:element>
    <xsd:element name="OriginalRelease" ma:index="100" nillable="true" ma:displayName="Original Release" ma:default="15" ma:internalName="OriginalRelease" ma:readOnly="false">
      <xsd:simpleType>
        <xsd:restriction base="dms:Choice">
          <xsd:enumeration value="14"/>
          <xsd:enumeration value="15"/>
          <xsd:enumeration value="16"/>
        </xsd:restriction>
      </xsd:simpleType>
    </xsd:element>
    <xsd:element name="OriginalSourceMarket" ma:index="101" nillable="true" ma:displayName="Original Source Market Group" ma:default="" ma:internalName="OriginalSourceMarket" ma:readOnly="false">
      <xsd:simpleType>
        <xsd:restriction base="dms:Text"/>
      </xsd:simpleType>
    </xsd:element>
    <xsd:element name="OutputCachingOn" ma:index="102" nillable="true" ma:displayName="Output Caching" ma:default="true" ma:hidden="true" ma:internalName="OutputCachingOn" ma:readOnly="false">
      <xsd:simpleType>
        <xsd:restriction base="dms:Boolean"/>
      </xsd:simpleType>
    </xsd:element>
    <xsd:element name="ParentAssetId" ma:index="103" nillable="true" ma:displayName="Parent Asset Id" ma:default="" ma:internalName="ParentAssetId" ma:readOnly="false">
      <xsd:simpleType>
        <xsd:restriction base="dms:Text"/>
      </xsd:simpleType>
    </xsd:element>
    <xsd:element name="PlannedPubDate" ma:index="104" nillable="true" ma:displayName="Planned Publish Date" ma:default="" ma:indexed="true" ma:internalName="PlannedPubDate" ma:readOnly="false">
      <xsd:simpleType>
        <xsd:restriction base="dms:DateTime"/>
      </xsd:simpleType>
    </xsd:element>
    <xsd:element name="PolicheckWords" ma:index="105" nillable="true" ma:displayName="Policheck Words" ma:default="" ma:internalName="PolicheckWords" ma:readOnly="false">
      <xsd:simpleType>
        <xsd:restriction base="dms:Text"/>
      </xsd:simpleType>
    </xsd:element>
    <xsd:element name="BusinessGroup" ma:index="106" nillable="true" ma:displayName="Product Division Owner" ma:default="" ma:internalName="BusinessGroup" ma:readOnly="false">
      <xsd:simpleType>
        <xsd:restriction base="dms:Unknown"/>
      </xsd:simpleType>
    </xsd:element>
    <xsd:element name="UAProjectedTotalWords" ma:index="107" nillable="true" ma:displayName="Projected Word Count" ma:default="" ma:internalName="UAProjectedTotalWords" ma:readOnly="false">
      <xsd:simpleType>
        <xsd:restriction base="dms:Unknown"/>
      </xsd:simpleType>
    </xsd:element>
    <xsd:element name="Provider" ma:index="108" nillable="true" ma:displayName="Provider" ma:default="" ma:internalName="Provider" ma:readOnly="false">
      <xsd:simpleType>
        <xsd:restriction base="dms:Unknown"/>
      </xsd:simpleType>
    </xsd:element>
    <xsd:element name="Providers" ma:index="109" nillable="true" ma:displayName="Providers" ma:default="" ma:internalName="Providers">
      <xsd:simpleType>
        <xsd:restriction base="dms:Unknown"/>
      </xsd:simpleType>
    </xsd:element>
    <xsd:element name="PublishStatusLookup" ma:index="110" nillable="true" ma:displayName="Publish Status" ma:default="" ma:list="{9E343742-310B-4684-A24C-1D137CB4B230}" ma:internalName="PublishStatusLookup" ma:readOnly="false" ma:showField="PublishStatu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PublishTargets" ma:index="111" nillable="true" ma:displayName="Publish Target" ma:default="OfficeOnlineVNext" ma:internalName="PublishTargets" ma:readOnly="false">
      <xsd:simpleType>
        <xsd:restriction base="dms:Unknown"/>
      </xsd:simpleType>
    </xsd:element>
    <xsd:element name="RecommendationsModifier" ma:index="112" nillable="true" ma:displayName="Recommendations Modifier" ma:default="" ma:internalName="RecommendationsModifier" ma:readOnly="false">
      <xsd:simpleType>
        <xsd:restriction base="dms:Number"/>
      </xsd:simpleType>
    </xsd:element>
    <xsd:element name="ArtSampleDocs" ma:index="113" nillable="true" ma:displayName="Sample Docs" ma:default="" ma:hidden="true" ma:internalName="ArtSampleDocs" ma:readOnly="false">
      <xsd:simpleType>
        <xsd:restriction base="dms:Text"/>
      </xsd:simpleType>
    </xsd:element>
    <xsd:element name="ScenarioTagsTaxHTField0" ma:index="115" nillable="true" ma:taxonomy="true" ma:internalName="ScenarioTagsTaxHTField0" ma:taxonomyFieldName="ScenarioTags" ma:displayName="Scenarios" ma:readOnly="false" ma:default="" ma:fieldId="{93aef74d-6c78-4815-8310-51477dceeccc}" ma:taxonomyMulti="true" ma:sspId="8f79753a-75d3-41f5-8ca3-40b843941b4f" ma:termSetId="4b7d5f16-e2f2-4fc0-bab3-6e8b931e57d6" ma:anchorId="00000000-0000-0000-0000-000000000000" ma:open="false" ma:isKeyword="false">
      <xsd:complexType>
        <xsd:sequence>
          <xsd:element ref="pc:Terms" minOccurs="0" maxOccurs="1"/>
        </xsd:sequence>
      </xsd:complexType>
    </xsd:element>
    <xsd:element name="ShowIn" ma:index="117" nillable="true" ma:displayName="Show In" ma:default="Show everywhere" ma:internalName="ShowIn" ma:readOnly="false">
      <xsd:simpleType>
        <xsd:restriction base="dms:Choice">
          <xsd:enumeration value="Hide on web"/>
          <xsd:enumeration value="On Web no search"/>
          <xsd:enumeration value="Show everywhere"/>
          <xsd:enumeration value="Special use only"/>
        </xsd:restriction>
      </xsd:simpleType>
    </xsd:element>
    <xsd:element name="SourceTitle" ma:index="118" nillable="true" ma:displayName="Source Title" ma:default="" ma:indexed="true" ma:internalName="SourceTitle" ma:readOnly="false">
      <xsd:simpleType>
        <xsd:restriction base="dms:Text"/>
      </xsd:simpleType>
    </xsd:element>
    <xsd:element name="CSXSubmissionDate" ma:index="119" nillable="true" ma:displayName="Submission Date" ma:default="" ma:internalName="CSXSubmissionDate" ma:readOnly="false">
      <xsd:simpleType>
        <xsd:restriction base="dms:DateTime"/>
      </xsd:simpleType>
    </xsd:element>
    <xsd:element name="SubmitterId" ma:index="120" nillable="true" ma:displayName="Submitter ID" ma:default="" ma:internalName="SubmitterId" ma:readOnly="false">
      <xsd:simpleType>
        <xsd:restriction base="dms:Text"/>
      </xsd:simpleType>
    </xsd:element>
    <xsd:element name="TaxCatchAll" ma:index="121" nillable="true" ma:displayName="Taxonomy Catch All Column" ma:hidden="true" ma:list="{530f955b-6704-4601-bd83-f81d87f1e440}" ma:internalName="TaxCatchAll" ma:showField="CatchAllData"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axCatchAllLabel" ma:index="122" nillable="true" ma:displayName="Taxonomy Catch All Column1" ma:hidden="true" ma:list="{530f955b-6704-4601-bd83-f81d87f1e440}" ma:internalName="TaxCatchAllLabel" ma:readOnly="true" ma:showField="CatchAllDataLabel"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emplateStatus" ma:index="123" nillable="true" ma:displayName="Template Status" ma:default="" ma:internalName="TemplateStatus">
      <xsd:simpleType>
        <xsd:restriction base="dms:Unknown"/>
      </xsd:simpleType>
    </xsd:element>
    <xsd:element name="TemplateTemplateType" ma:index="124" nillable="true" ma:displayName="Template Type" ma:default="" ma:internalName="TemplateTemplateType">
      <xsd:simpleType>
        <xsd:restriction base="dms:Unknown"/>
      </xsd:simpleType>
    </xsd:element>
    <xsd:element name="ThumbnailAssetId" ma:index="125" nillable="true" ma:displayName="Thumbnail Image Asset" ma:default="" ma:internalName="ThumbnailAssetId" ma:readOnly="false">
      <xsd:simpleType>
        <xsd:restriction base="dms:Text"/>
      </xsd:simpleType>
    </xsd:element>
    <xsd:element name="TimesCloned" ma:index="126" nillable="true" ma:displayName="Times Cloned" ma:default="" ma:internalName="TimesCloned" ma:readOnly="false">
      <xsd:simpleType>
        <xsd:restriction base="dms:Number"/>
      </xsd:simpleType>
    </xsd:element>
    <xsd:element name="TrustLevel" ma:index="128" nillable="true" ma:displayName="Trust Level" ma:default="1 Microsoft Managed Content" ma:internalName="TrustLevel" ma:readOnly="false">
      <xsd:simpleType>
        <xsd:restriction base="dms:Unknown"/>
      </xsd:simpleType>
    </xsd:element>
    <xsd:element name="UALocComments" ma:index="129" nillable="true" ma:displayName="UA Loc Comments" ma:default="" ma:internalName="UALocComments" ma:readOnly="false">
      <xsd:simpleType>
        <xsd:restriction base="dms:Note"/>
      </xsd:simpleType>
    </xsd:element>
    <xsd:element name="UALocRecommendation" ma:index="130" nillable="true" ma:displayName="UA Loc Recommendation" ma:default="Localize" ma:internalName="UALocRecommendation" ma:readOnly="false">
      <xsd:simpleType>
        <xsd:restriction base="dms:Choice">
          <xsd:enumeration value="Localize"/>
          <xsd:enumeration value="Never Localize"/>
          <xsd:enumeration value="Priority Localize"/>
        </xsd:restriction>
      </xsd:simpleType>
    </xsd:element>
    <xsd:element name="UANotes" ma:index="131" nillable="true" ma:displayName="UA Notes" ma:default="" ma:internalName="UANotes" ma:readOnly="false">
      <xsd:simpleType>
        <xsd:restriction base="dms:Note"/>
      </xsd:simpleType>
    </xsd:element>
    <xsd:element name="TPAppVersion" ma:index="132" nillable="true" ma:displayName="Version" ma:default="" ma:internalName="TPAppVersion">
      <xsd:simpleType>
        <xsd:restriction base="dms:Text"/>
      </xsd:simpleType>
    </xsd:element>
    <xsd:element name="VoteCount" ma:index="133" nillable="true" ma:displayName="Vote Count" ma:default="" ma:internalName="VoteCount" ma:readOnly="fals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2" ma:displayName="Content Type"/>
        <xsd:element ref="dc:title" minOccurs="0" maxOccurs="1" ma:index="127"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60C67BEE-D13F-4BD2-98A5-34D8A0977F68}">
  <ds:schemaRefs>
    <ds:schemaRef ds:uri="http://schemas.microsoft.com/office/2006/documentManagement/types"/>
    <ds:schemaRef ds:uri="http://purl.org/dc/dcmitype/"/>
    <ds:schemaRef ds:uri="http://schemas.microsoft.com/office/infopath/2007/PartnerControls"/>
    <ds:schemaRef ds:uri="http://www.w3.org/XML/1998/namespace"/>
    <ds:schemaRef ds:uri="http://schemas.microsoft.com/office/2006/metadata/properties"/>
    <ds:schemaRef ds:uri="http://purl.org/dc/terms/"/>
    <ds:schemaRef ds:uri="4873beb7-5857-4685-be1f-d57550cc96cc"/>
    <ds:schemaRef ds:uri="http://purl.org/dc/elements/1.1/"/>
    <ds:schemaRef ds:uri="http://schemas.openxmlformats.org/package/2006/metadata/core-properties"/>
  </ds:schemaRefs>
</ds:datastoreItem>
</file>

<file path=customXml/itemProps2.xml><?xml version="1.0" encoding="utf-8"?>
<ds:datastoreItem xmlns:ds="http://schemas.openxmlformats.org/officeDocument/2006/customXml" ds:itemID="{A09BF4D4-EF60-4196-BFC3-9462D607978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873beb7-5857-4685-be1f-d57550cc96c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836F65B-1B07-41EE-A0E8-BC6EF385522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Triple circuit lines presentation (widescreen)</Template>
  <TotalTime>4857</TotalTime>
  <Words>910</Words>
  <Application>Microsoft Office PowerPoint</Application>
  <PresentationFormat>Custom</PresentationFormat>
  <Paragraphs>140</Paragraphs>
  <Slides>44</Slides>
  <Notes>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44</vt:i4>
      </vt:variant>
    </vt:vector>
  </HeadingPairs>
  <TitlesOfParts>
    <vt:vector size="48" baseType="lpstr">
      <vt:lpstr>Arial</vt:lpstr>
      <vt:lpstr>Calibri</vt:lpstr>
      <vt:lpstr>Trebuchet MS</vt:lpstr>
      <vt:lpstr>Tech 16x9</vt:lpstr>
      <vt:lpstr>Introduction to </vt:lpstr>
      <vt:lpstr>About V. Chinnajee Rao</vt:lpstr>
      <vt:lpstr>Contents</vt:lpstr>
      <vt:lpstr>PowerPoint Presentation</vt:lpstr>
      <vt:lpstr>Why DevOps exist?</vt:lpstr>
      <vt:lpstr>Why DevOps Exist</vt:lpstr>
      <vt:lpstr>Do we really need devops?</vt:lpstr>
      <vt:lpstr>DevOps break down the walls between development and operations team</vt:lpstr>
      <vt:lpstr>What is DevOps?</vt:lpstr>
      <vt:lpstr>Bridge the gap between dev and ops</vt:lpstr>
      <vt:lpstr>Correlation between PEOPLE, PROCESS AND PRODUCT </vt:lpstr>
      <vt:lpstr>Survey of DevOps Quantifiable Benefits</vt:lpstr>
      <vt:lpstr>PowerPoint Presentation</vt:lpstr>
      <vt:lpstr>Culture</vt:lpstr>
      <vt:lpstr>Automation</vt:lpstr>
      <vt:lpstr>PowerPoint Presentation</vt:lpstr>
      <vt:lpstr>PowerPoint Presentation</vt:lpstr>
      <vt:lpstr>A typical deployment pipeline as a siloed process</vt:lpstr>
      <vt:lpstr>A typical deployment pipeline as a continuous delivery process</vt:lpstr>
      <vt:lpstr>Lean</vt:lpstr>
      <vt:lpstr>Measurement</vt:lpstr>
      <vt:lpstr>Sharing</vt:lpstr>
      <vt:lpstr>Conclusion</vt:lpstr>
      <vt:lpstr>Collaboration of dev ops and qa</vt:lpstr>
      <vt:lpstr>DevOps combines the best of all teams</vt:lpstr>
      <vt:lpstr>5 Basic principles of DevOps</vt:lpstr>
      <vt:lpstr>Challenges and problems out there</vt:lpstr>
      <vt:lpstr>Some of the serious issues blocking your software delivery are:</vt:lpstr>
      <vt:lpstr>Some of the serious issues blocking your software delivery are:</vt:lpstr>
      <vt:lpstr>So,</vt:lpstr>
      <vt:lpstr>7Cs of DevOps</vt:lpstr>
      <vt:lpstr>Towards Automation</vt:lpstr>
      <vt:lpstr>Without automation there is no DevOps.</vt:lpstr>
      <vt:lpstr>Without automation there is no DevOps.</vt:lpstr>
      <vt:lpstr>How will you benefit from DevOps approach</vt:lpstr>
      <vt:lpstr>Barriers to DevOps Adoption</vt:lpstr>
      <vt:lpstr>Some Companies who got DevOps Right</vt:lpstr>
      <vt:lpstr>Job Roles in DevOps</vt:lpstr>
      <vt:lpstr>Job Roles</vt:lpstr>
      <vt:lpstr>Traditional IT Job roles</vt:lpstr>
      <vt:lpstr>DevOps Job Roles</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AWS Solution Architect Associate</dc:title>
  <dc:creator>Alan Rodrigues</dc:creator>
  <cp:lastModifiedBy>Chinnajee Rao</cp:lastModifiedBy>
  <cp:revision>364</cp:revision>
  <dcterms:created xsi:type="dcterms:W3CDTF">2017-07-09T18:04:55Z</dcterms:created>
  <dcterms:modified xsi:type="dcterms:W3CDTF">2019-12-19T14:45:13Z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CampaignTags">
    <vt:lpwstr/>
  </property>
  <property fmtid="{D5CDD505-2E9C-101B-9397-08002B2CF9AE}" pid="7" name="ScenarioTags">
    <vt:lpwstr/>
  </property>
</Properties>
</file>

<file path=docProps/thumbnail.jpeg>
</file>